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Lexend Deca" charset="1" panose="00000000000000000000"/>
      <p:regular r:id="rId18"/>
    </p:embeddedFont>
    <p:embeddedFont>
      <p:font typeface="Codec Pro Ultra-Bold" charset="1" panose="000007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6.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7.png" Type="http://schemas.openxmlformats.org/officeDocument/2006/relationships/image"/><Relationship Id="rId9"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6.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8.png" Type="http://schemas.openxmlformats.org/officeDocument/2006/relationships/image"/><Relationship Id="rId9" Target="../media/image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5.png" Type="http://schemas.openxmlformats.org/officeDocument/2006/relationships/image"/><Relationship Id="rId7"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6.png" Type="http://schemas.openxmlformats.org/officeDocument/2006/relationships/image"/><Relationship Id="rId7"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0.png" Type="http://schemas.openxmlformats.org/officeDocument/2006/relationships/image"/><Relationship Id="rId7"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6.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6.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4.png" Type="http://schemas.openxmlformats.org/officeDocument/2006/relationships/image"/><Relationship Id="rId9"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6.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5.png" Type="http://schemas.openxmlformats.org/officeDocument/2006/relationships/image"/><Relationship Id="rId9"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6.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6.png" Type="http://schemas.openxmlformats.org/officeDocument/2006/relationships/image"/><Relationship Id="rId9"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3384" y="-1675084"/>
            <a:ext cx="6000534" cy="3567590"/>
          </a:xfrm>
          <a:custGeom>
            <a:avLst/>
            <a:gdLst/>
            <a:ahLst/>
            <a:cxnLst/>
            <a:rect r="r" b="b" t="t" l="l"/>
            <a:pathLst>
              <a:path h="3567590" w="6000534">
                <a:moveTo>
                  <a:pt x="0" y="0"/>
                </a:moveTo>
                <a:lnTo>
                  <a:pt x="6000534" y="0"/>
                </a:lnTo>
                <a:lnTo>
                  <a:pt x="6000534" y="3567591"/>
                </a:lnTo>
                <a:lnTo>
                  <a:pt x="0" y="35675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2542441" y="8591206"/>
            <a:ext cx="6000534" cy="3567590"/>
          </a:xfrm>
          <a:custGeom>
            <a:avLst/>
            <a:gdLst/>
            <a:ahLst/>
            <a:cxnLst/>
            <a:rect r="r" b="b" t="t" l="l"/>
            <a:pathLst>
              <a:path h="3567590" w="6000534">
                <a:moveTo>
                  <a:pt x="0" y="0"/>
                </a:moveTo>
                <a:lnTo>
                  <a:pt x="6000534" y="0"/>
                </a:lnTo>
                <a:lnTo>
                  <a:pt x="6000534" y="3567590"/>
                </a:lnTo>
                <a:lnTo>
                  <a:pt x="0" y="35675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741048" y="537816"/>
            <a:ext cx="6000534" cy="3567590"/>
          </a:xfrm>
          <a:custGeom>
            <a:avLst/>
            <a:gdLst/>
            <a:ahLst/>
            <a:cxnLst/>
            <a:rect r="r" b="b" t="t" l="l"/>
            <a:pathLst>
              <a:path h="3567590" w="6000534">
                <a:moveTo>
                  <a:pt x="0" y="0"/>
                </a:moveTo>
                <a:lnTo>
                  <a:pt x="6000534" y="0"/>
                </a:lnTo>
                <a:lnTo>
                  <a:pt x="6000534" y="3567590"/>
                </a:lnTo>
                <a:lnTo>
                  <a:pt x="0" y="356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14180105" y="6181594"/>
            <a:ext cx="6000534" cy="3567590"/>
          </a:xfrm>
          <a:custGeom>
            <a:avLst/>
            <a:gdLst/>
            <a:ahLst/>
            <a:cxnLst/>
            <a:rect r="r" b="b" t="t" l="l"/>
            <a:pathLst>
              <a:path h="3567590" w="6000534">
                <a:moveTo>
                  <a:pt x="0" y="0"/>
                </a:moveTo>
                <a:lnTo>
                  <a:pt x="6000534" y="0"/>
                </a:lnTo>
                <a:lnTo>
                  <a:pt x="6000534" y="3567590"/>
                </a:lnTo>
                <a:lnTo>
                  <a:pt x="0" y="35675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904533" y="-494599"/>
            <a:ext cx="5081972" cy="3021463"/>
          </a:xfrm>
          <a:custGeom>
            <a:avLst/>
            <a:gdLst/>
            <a:ahLst/>
            <a:cxnLst/>
            <a:rect r="r" b="b" t="t" l="l"/>
            <a:pathLst>
              <a:path h="3021463" w="5081972">
                <a:moveTo>
                  <a:pt x="0" y="0"/>
                </a:moveTo>
                <a:lnTo>
                  <a:pt x="5081972" y="0"/>
                </a:lnTo>
                <a:lnTo>
                  <a:pt x="5081972" y="3021464"/>
                </a:lnTo>
                <a:lnTo>
                  <a:pt x="0" y="3021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275713" y="4625635"/>
            <a:ext cx="5081972" cy="3021463"/>
          </a:xfrm>
          <a:custGeom>
            <a:avLst/>
            <a:gdLst/>
            <a:ahLst/>
            <a:cxnLst/>
            <a:rect r="r" b="b" t="t" l="l"/>
            <a:pathLst>
              <a:path h="3021463" w="5081972">
                <a:moveTo>
                  <a:pt x="0" y="0"/>
                </a:moveTo>
                <a:lnTo>
                  <a:pt x="5081972" y="0"/>
                </a:lnTo>
                <a:lnTo>
                  <a:pt x="5081972" y="3021463"/>
                </a:lnTo>
                <a:lnTo>
                  <a:pt x="0" y="3021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14960748" y="7760135"/>
            <a:ext cx="5081972" cy="3021463"/>
          </a:xfrm>
          <a:custGeom>
            <a:avLst/>
            <a:gdLst/>
            <a:ahLst/>
            <a:cxnLst/>
            <a:rect r="r" b="b" t="t" l="l"/>
            <a:pathLst>
              <a:path h="3021463" w="5081972">
                <a:moveTo>
                  <a:pt x="0" y="0"/>
                </a:moveTo>
                <a:lnTo>
                  <a:pt x="5081972" y="0"/>
                </a:lnTo>
                <a:lnTo>
                  <a:pt x="5081972" y="3021464"/>
                </a:lnTo>
                <a:lnTo>
                  <a:pt x="0" y="30214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0800000">
            <a:off x="16481741" y="2654155"/>
            <a:ext cx="5081972" cy="3021463"/>
          </a:xfrm>
          <a:custGeom>
            <a:avLst/>
            <a:gdLst/>
            <a:ahLst/>
            <a:cxnLst/>
            <a:rect r="r" b="b" t="t" l="l"/>
            <a:pathLst>
              <a:path h="3021463" w="5081972">
                <a:moveTo>
                  <a:pt x="0" y="0"/>
                </a:moveTo>
                <a:lnTo>
                  <a:pt x="5081972" y="0"/>
                </a:lnTo>
                <a:lnTo>
                  <a:pt x="5081972" y="3021464"/>
                </a:lnTo>
                <a:lnTo>
                  <a:pt x="0" y="30214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5531401" y="7032332"/>
            <a:ext cx="7225199" cy="700433"/>
            <a:chOff x="0" y="0"/>
            <a:chExt cx="1356880" cy="131540"/>
          </a:xfrm>
        </p:grpSpPr>
        <p:sp>
          <p:nvSpPr>
            <p:cNvPr name="Freeform 11" id="11"/>
            <p:cNvSpPr/>
            <p:nvPr/>
          </p:nvSpPr>
          <p:spPr>
            <a:xfrm flipH="false" flipV="false" rot="0">
              <a:off x="0" y="0"/>
              <a:ext cx="1356880" cy="131540"/>
            </a:xfrm>
            <a:custGeom>
              <a:avLst/>
              <a:gdLst/>
              <a:ahLst/>
              <a:cxnLst/>
              <a:rect r="r" b="b" t="t" l="l"/>
              <a:pathLst>
                <a:path h="131540" w="1356880">
                  <a:moveTo>
                    <a:pt x="65770" y="0"/>
                  </a:moveTo>
                  <a:lnTo>
                    <a:pt x="1291110" y="0"/>
                  </a:lnTo>
                  <a:cubicBezTo>
                    <a:pt x="1327434" y="0"/>
                    <a:pt x="1356880" y="29446"/>
                    <a:pt x="1356880" y="65770"/>
                  </a:cubicBezTo>
                  <a:lnTo>
                    <a:pt x="1356880" y="65770"/>
                  </a:lnTo>
                  <a:cubicBezTo>
                    <a:pt x="1356880" y="83213"/>
                    <a:pt x="1349951" y="99942"/>
                    <a:pt x="1337617" y="112276"/>
                  </a:cubicBezTo>
                  <a:cubicBezTo>
                    <a:pt x="1325283" y="124611"/>
                    <a:pt x="1308554" y="131540"/>
                    <a:pt x="1291110" y="131540"/>
                  </a:cubicBezTo>
                  <a:lnTo>
                    <a:pt x="65770" y="131540"/>
                  </a:lnTo>
                  <a:cubicBezTo>
                    <a:pt x="29446" y="131540"/>
                    <a:pt x="0" y="102094"/>
                    <a:pt x="0" y="65770"/>
                  </a:cubicBezTo>
                  <a:lnTo>
                    <a:pt x="0" y="65770"/>
                  </a:lnTo>
                  <a:cubicBezTo>
                    <a:pt x="0" y="29446"/>
                    <a:pt x="29446" y="0"/>
                    <a:pt x="65770" y="0"/>
                  </a:cubicBezTo>
                  <a:close/>
                </a:path>
              </a:pathLst>
            </a:custGeom>
            <a:solidFill>
              <a:srgbClr val="E8275F"/>
            </a:solidFill>
            <a:ln cap="rnd">
              <a:noFill/>
              <a:prstDash val="solid"/>
              <a:round/>
            </a:ln>
          </p:spPr>
        </p:sp>
        <p:sp>
          <p:nvSpPr>
            <p:cNvPr name="TextBox 12" id="12"/>
            <p:cNvSpPr txBox="true"/>
            <p:nvPr/>
          </p:nvSpPr>
          <p:spPr>
            <a:xfrm>
              <a:off x="0" y="-9525"/>
              <a:ext cx="1356880" cy="141065"/>
            </a:xfrm>
            <a:prstGeom prst="rect">
              <a:avLst/>
            </a:prstGeom>
          </p:spPr>
          <p:txBody>
            <a:bodyPr anchor="ctr" rtlCol="false" tIns="31918" lIns="31918" bIns="31918" rIns="31918"/>
            <a:lstStyle/>
            <a:p>
              <a:pPr algn="ctr">
                <a:lnSpc>
                  <a:spcPts val="1381"/>
                </a:lnSpc>
              </a:pPr>
            </a:p>
          </p:txBody>
        </p:sp>
      </p:grpSp>
      <p:sp>
        <p:nvSpPr>
          <p:cNvPr name="Freeform 13" id="13"/>
          <p:cNvSpPr/>
          <p:nvPr/>
        </p:nvSpPr>
        <p:spPr>
          <a:xfrm flipH="false" flipV="false" rot="0">
            <a:off x="3872110" y="3876499"/>
            <a:ext cx="10307995" cy="2203334"/>
          </a:xfrm>
          <a:custGeom>
            <a:avLst/>
            <a:gdLst/>
            <a:ahLst/>
            <a:cxnLst/>
            <a:rect r="r" b="b" t="t" l="l"/>
            <a:pathLst>
              <a:path h="2203334" w="10307995">
                <a:moveTo>
                  <a:pt x="0" y="0"/>
                </a:moveTo>
                <a:lnTo>
                  <a:pt x="10307995" y="0"/>
                </a:lnTo>
                <a:lnTo>
                  <a:pt x="10307995" y="2203333"/>
                </a:lnTo>
                <a:lnTo>
                  <a:pt x="0" y="2203333"/>
                </a:lnTo>
                <a:lnTo>
                  <a:pt x="0" y="0"/>
                </a:lnTo>
                <a:close/>
              </a:path>
            </a:pathLst>
          </a:custGeom>
          <a:blipFill>
            <a:blip r:embed="rId6"/>
            <a:stretch>
              <a:fillRect l="0" t="0" r="0" b="0"/>
            </a:stretch>
          </a:blipFill>
        </p:spPr>
      </p:sp>
      <p:sp>
        <p:nvSpPr>
          <p:cNvPr name="Freeform 14" id="14"/>
          <p:cNvSpPr/>
          <p:nvPr/>
        </p:nvSpPr>
        <p:spPr>
          <a:xfrm flipH="false" flipV="false" rot="0">
            <a:off x="8387191" y="1379212"/>
            <a:ext cx="1884798" cy="1884798"/>
          </a:xfrm>
          <a:custGeom>
            <a:avLst/>
            <a:gdLst/>
            <a:ahLst/>
            <a:cxnLst/>
            <a:rect r="r" b="b" t="t" l="l"/>
            <a:pathLst>
              <a:path h="1884798" w="1884798">
                <a:moveTo>
                  <a:pt x="0" y="0"/>
                </a:moveTo>
                <a:lnTo>
                  <a:pt x="1884798" y="0"/>
                </a:lnTo>
                <a:lnTo>
                  <a:pt x="1884798" y="1884798"/>
                </a:lnTo>
                <a:lnTo>
                  <a:pt x="0" y="1884798"/>
                </a:lnTo>
                <a:lnTo>
                  <a:pt x="0" y="0"/>
                </a:lnTo>
                <a:close/>
              </a:path>
            </a:pathLst>
          </a:custGeom>
          <a:blipFill>
            <a:blip r:embed="rId7"/>
            <a:stretch>
              <a:fillRect l="0" t="0" r="0" b="0"/>
            </a:stretch>
          </a:blipFill>
        </p:spPr>
      </p:sp>
      <p:sp>
        <p:nvSpPr>
          <p:cNvPr name="TextBox 15" id="15"/>
          <p:cNvSpPr txBox="true"/>
          <p:nvPr/>
        </p:nvSpPr>
        <p:spPr>
          <a:xfrm rot="0">
            <a:off x="6521477" y="7273229"/>
            <a:ext cx="5245047" cy="358754"/>
          </a:xfrm>
          <a:prstGeom prst="rect">
            <a:avLst/>
          </a:prstGeom>
        </p:spPr>
        <p:txBody>
          <a:bodyPr anchor="t" rtlCol="false" tIns="0" lIns="0" bIns="0" rIns="0">
            <a:spAutoFit/>
          </a:bodyPr>
          <a:lstStyle/>
          <a:p>
            <a:pPr algn="ctr">
              <a:lnSpc>
                <a:spcPts val="2620"/>
              </a:lnSpc>
            </a:pPr>
            <a:r>
              <a:rPr lang="en-US" sz="2787" spc="78">
                <a:solidFill>
                  <a:srgbClr val="F9FCFF"/>
                </a:solidFill>
                <a:latin typeface="Lexend Deca"/>
                <a:ea typeface="Lexend Deca"/>
                <a:cs typeface="Lexend Deca"/>
                <a:sym typeface="Lexend Deca"/>
              </a:rPr>
              <a:t>PROYECTO FINAL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1D2DB"/>
        </a:solidFill>
      </p:bgPr>
    </p:bg>
    <p:spTree>
      <p:nvGrpSpPr>
        <p:cNvPr id="1" name=""/>
        <p:cNvGrpSpPr/>
        <p:nvPr/>
      </p:nvGrpSpPr>
      <p:grpSpPr>
        <a:xfrm>
          <a:off x="0" y="0"/>
          <a:ext cx="0" cy="0"/>
          <a:chOff x="0" y="0"/>
          <a:chExt cx="0" cy="0"/>
        </a:xfrm>
      </p:grpSpPr>
      <p:grpSp>
        <p:nvGrpSpPr>
          <p:cNvPr name="Group 2" id="2"/>
          <p:cNvGrpSpPr/>
          <p:nvPr/>
        </p:nvGrpSpPr>
        <p:grpSpPr>
          <a:xfrm rot="0">
            <a:off x="2725388" y="1716698"/>
            <a:ext cx="1070406" cy="276506"/>
            <a:chOff x="0" y="0"/>
            <a:chExt cx="484642" cy="125192"/>
          </a:xfrm>
        </p:grpSpPr>
        <p:sp>
          <p:nvSpPr>
            <p:cNvPr name="Freeform 3" id="3"/>
            <p:cNvSpPr/>
            <p:nvPr/>
          </p:nvSpPr>
          <p:spPr>
            <a:xfrm flipH="false" flipV="false" rot="0">
              <a:off x="0" y="0"/>
              <a:ext cx="484642" cy="125192"/>
            </a:xfrm>
            <a:custGeom>
              <a:avLst/>
              <a:gdLst/>
              <a:ahLst/>
              <a:cxnLst/>
              <a:rect r="r" b="b" t="t" l="l"/>
              <a:pathLst>
                <a:path h="125192" w="484642">
                  <a:moveTo>
                    <a:pt x="62596" y="0"/>
                  </a:moveTo>
                  <a:lnTo>
                    <a:pt x="422046" y="0"/>
                  </a:lnTo>
                  <a:cubicBezTo>
                    <a:pt x="456617" y="0"/>
                    <a:pt x="484642" y="28025"/>
                    <a:pt x="484642" y="62596"/>
                  </a:cubicBezTo>
                  <a:lnTo>
                    <a:pt x="484642" y="62596"/>
                  </a:lnTo>
                  <a:cubicBezTo>
                    <a:pt x="484642" y="97167"/>
                    <a:pt x="456617" y="125192"/>
                    <a:pt x="422046" y="125192"/>
                  </a:cubicBezTo>
                  <a:lnTo>
                    <a:pt x="62596" y="125192"/>
                  </a:lnTo>
                  <a:cubicBezTo>
                    <a:pt x="28025" y="125192"/>
                    <a:pt x="0" y="97167"/>
                    <a:pt x="0" y="62596"/>
                  </a:cubicBezTo>
                  <a:lnTo>
                    <a:pt x="0" y="62596"/>
                  </a:lnTo>
                  <a:cubicBezTo>
                    <a:pt x="0" y="28025"/>
                    <a:pt x="28025" y="0"/>
                    <a:pt x="62596" y="0"/>
                  </a:cubicBezTo>
                  <a:close/>
                </a:path>
              </a:pathLst>
            </a:custGeom>
            <a:solidFill>
              <a:srgbClr val="15193E"/>
            </a:solidFill>
            <a:ln cap="sq">
              <a:noFill/>
              <a:prstDash val="solid"/>
              <a:miter/>
            </a:ln>
          </p:spPr>
        </p:sp>
        <p:sp>
          <p:nvSpPr>
            <p:cNvPr name="TextBox 4" id="4"/>
            <p:cNvSpPr txBox="true"/>
            <p:nvPr/>
          </p:nvSpPr>
          <p:spPr>
            <a:xfrm>
              <a:off x="0" y="-9525"/>
              <a:ext cx="484642" cy="134717"/>
            </a:xfrm>
            <a:prstGeom prst="rect">
              <a:avLst/>
            </a:prstGeom>
          </p:spPr>
          <p:txBody>
            <a:bodyPr anchor="ctr" rtlCol="false" tIns="31918" lIns="31918" bIns="31918" rIns="31918"/>
            <a:lstStyle/>
            <a:p>
              <a:pPr algn="ctr">
                <a:lnSpc>
                  <a:spcPts val="1381"/>
                </a:lnSpc>
              </a:pPr>
            </a:p>
          </p:txBody>
        </p:sp>
      </p:grpSp>
      <p:sp>
        <p:nvSpPr>
          <p:cNvPr name="Freeform 5" id="5"/>
          <p:cNvSpPr/>
          <p:nvPr/>
        </p:nvSpPr>
        <p:spPr>
          <a:xfrm flipH="false" flipV="false" rot="0">
            <a:off x="-844972" y="659463"/>
            <a:ext cx="18700137" cy="8491815"/>
          </a:xfrm>
          <a:custGeom>
            <a:avLst/>
            <a:gdLst/>
            <a:ahLst/>
            <a:cxnLst/>
            <a:rect r="r" b="b" t="t" l="l"/>
            <a:pathLst>
              <a:path h="8491815" w="18700137">
                <a:moveTo>
                  <a:pt x="0" y="0"/>
                </a:moveTo>
                <a:lnTo>
                  <a:pt x="18700136" y="0"/>
                </a:lnTo>
                <a:lnTo>
                  <a:pt x="18700136" y="8491815"/>
                </a:lnTo>
                <a:lnTo>
                  <a:pt x="0" y="8491815"/>
                </a:lnTo>
                <a:lnTo>
                  <a:pt x="0" y="0"/>
                </a:lnTo>
                <a:close/>
              </a:path>
            </a:pathLst>
          </a:custGeom>
          <a:blipFill>
            <a:blip r:embed="rId2">
              <a:extLst>
                <a:ext uri="{96DAC541-7B7A-43D3-8B79-37D633B846F1}">
                  <asvg:svgBlip xmlns:asvg="http://schemas.microsoft.com/office/drawing/2016/SVG/main" r:embed="rId3"/>
                </a:ext>
              </a:extLst>
            </a:blip>
            <a:stretch>
              <a:fillRect l="0" t="-120213" r="0" b="0"/>
            </a:stretch>
          </a:blipFill>
        </p:spPr>
      </p:sp>
      <p:grpSp>
        <p:nvGrpSpPr>
          <p:cNvPr name="Group 6" id="6"/>
          <p:cNvGrpSpPr/>
          <p:nvPr/>
        </p:nvGrpSpPr>
        <p:grpSpPr>
          <a:xfrm rot="0">
            <a:off x="586951" y="1235988"/>
            <a:ext cx="15958647" cy="7737392"/>
            <a:chOff x="0" y="0"/>
            <a:chExt cx="4203101" cy="2037832"/>
          </a:xfrm>
        </p:grpSpPr>
        <p:sp>
          <p:nvSpPr>
            <p:cNvPr name="Freeform 7" id="7"/>
            <p:cNvSpPr/>
            <p:nvPr/>
          </p:nvSpPr>
          <p:spPr>
            <a:xfrm flipH="false" flipV="false" rot="0">
              <a:off x="0" y="0"/>
              <a:ext cx="4203100" cy="2037832"/>
            </a:xfrm>
            <a:custGeom>
              <a:avLst/>
              <a:gdLst/>
              <a:ahLst/>
              <a:cxnLst/>
              <a:rect r="r" b="b" t="t" l="l"/>
              <a:pathLst>
                <a:path h="2037832" w="4203100">
                  <a:moveTo>
                    <a:pt x="15524" y="0"/>
                  </a:moveTo>
                  <a:lnTo>
                    <a:pt x="4187577" y="0"/>
                  </a:lnTo>
                  <a:cubicBezTo>
                    <a:pt x="4191694" y="0"/>
                    <a:pt x="4195642" y="1636"/>
                    <a:pt x="4198553" y="4547"/>
                  </a:cubicBezTo>
                  <a:cubicBezTo>
                    <a:pt x="4201465" y="7458"/>
                    <a:pt x="4203100" y="11407"/>
                    <a:pt x="4203100" y="15524"/>
                  </a:cubicBezTo>
                  <a:lnTo>
                    <a:pt x="4203100" y="2022308"/>
                  </a:lnTo>
                  <a:cubicBezTo>
                    <a:pt x="4203100" y="2030881"/>
                    <a:pt x="4196150" y="2037832"/>
                    <a:pt x="4187577" y="2037832"/>
                  </a:cubicBezTo>
                  <a:lnTo>
                    <a:pt x="15524" y="2037832"/>
                  </a:lnTo>
                  <a:cubicBezTo>
                    <a:pt x="6950" y="2037832"/>
                    <a:pt x="0" y="2030881"/>
                    <a:pt x="0" y="2022308"/>
                  </a:cubicBezTo>
                  <a:lnTo>
                    <a:pt x="0" y="15524"/>
                  </a:lnTo>
                  <a:cubicBezTo>
                    <a:pt x="0" y="6950"/>
                    <a:pt x="6950" y="0"/>
                    <a:pt x="15524" y="0"/>
                  </a:cubicBezTo>
                  <a:close/>
                </a:path>
              </a:pathLst>
            </a:custGeom>
            <a:solidFill>
              <a:srgbClr val="E4E5EC"/>
            </a:solidFill>
          </p:spPr>
        </p:sp>
        <p:sp>
          <p:nvSpPr>
            <p:cNvPr name="TextBox 8" id="8"/>
            <p:cNvSpPr txBox="true"/>
            <p:nvPr/>
          </p:nvSpPr>
          <p:spPr>
            <a:xfrm>
              <a:off x="0" y="-38100"/>
              <a:ext cx="4203101" cy="2075932"/>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51470" y="-757964"/>
            <a:ext cx="3655283" cy="2173232"/>
          </a:xfrm>
          <a:custGeom>
            <a:avLst/>
            <a:gdLst/>
            <a:ahLst/>
            <a:cxnLst/>
            <a:rect r="r" b="b" t="t" l="l"/>
            <a:pathLst>
              <a:path h="2173232" w="3655283">
                <a:moveTo>
                  <a:pt x="0" y="0"/>
                </a:moveTo>
                <a:lnTo>
                  <a:pt x="3655283" y="0"/>
                </a:lnTo>
                <a:lnTo>
                  <a:pt x="3655283" y="2173232"/>
                </a:lnTo>
                <a:lnTo>
                  <a:pt x="0" y="2173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94806" y="659463"/>
            <a:ext cx="3484317" cy="2071585"/>
          </a:xfrm>
          <a:custGeom>
            <a:avLst/>
            <a:gdLst/>
            <a:ahLst/>
            <a:cxnLst/>
            <a:rect r="r" b="b" t="t" l="l"/>
            <a:pathLst>
              <a:path h="2071585" w="3484317">
                <a:moveTo>
                  <a:pt x="0" y="0"/>
                </a:moveTo>
                <a:lnTo>
                  <a:pt x="3484317" y="0"/>
                </a:lnTo>
                <a:lnTo>
                  <a:pt x="3484317" y="2071585"/>
                </a:lnTo>
                <a:lnTo>
                  <a:pt x="0" y="2071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5113293" y="8973379"/>
            <a:ext cx="3484317" cy="2071585"/>
          </a:xfrm>
          <a:custGeom>
            <a:avLst/>
            <a:gdLst/>
            <a:ahLst/>
            <a:cxnLst/>
            <a:rect r="r" b="b" t="t" l="l"/>
            <a:pathLst>
              <a:path h="2071585" w="3484317">
                <a:moveTo>
                  <a:pt x="0" y="0"/>
                </a:moveTo>
                <a:lnTo>
                  <a:pt x="3484317" y="0"/>
                </a:lnTo>
                <a:lnTo>
                  <a:pt x="3484317" y="2071585"/>
                </a:lnTo>
                <a:lnTo>
                  <a:pt x="0" y="20715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6027523" y="7552462"/>
            <a:ext cx="3655283" cy="2173232"/>
          </a:xfrm>
          <a:custGeom>
            <a:avLst/>
            <a:gdLst/>
            <a:ahLst/>
            <a:cxnLst/>
            <a:rect r="r" b="b" t="t" l="l"/>
            <a:pathLst>
              <a:path h="2173232" w="3655283">
                <a:moveTo>
                  <a:pt x="0" y="0"/>
                </a:moveTo>
                <a:lnTo>
                  <a:pt x="3655283" y="0"/>
                </a:lnTo>
                <a:lnTo>
                  <a:pt x="3655283" y="2173231"/>
                </a:lnTo>
                <a:lnTo>
                  <a:pt x="0" y="2173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6093258" y="1993204"/>
            <a:ext cx="9934265" cy="6159244"/>
          </a:xfrm>
          <a:custGeom>
            <a:avLst/>
            <a:gdLst/>
            <a:ahLst/>
            <a:cxnLst/>
            <a:rect r="r" b="b" t="t" l="l"/>
            <a:pathLst>
              <a:path h="6159244" w="9934265">
                <a:moveTo>
                  <a:pt x="0" y="0"/>
                </a:moveTo>
                <a:lnTo>
                  <a:pt x="9934265" y="0"/>
                </a:lnTo>
                <a:lnTo>
                  <a:pt x="9934265" y="6159244"/>
                </a:lnTo>
                <a:lnTo>
                  <a:pt x="0" y="6159244"/>
                </a:lnTo>
                <a:lnTo>
                  <a:pt x="0" y="0"/>
                </a:lnTo>
                <a:close/>
              </a:path>
            </a:pathLst>
          </a:custGeom>
          <a:blipFill>
            <a:blip r:embed="rId8"/>
            <a:stretch>
              <a:fillRect l="0" t="0" r="0" b="0"/>
            </a:stretch>
          </a:blipFill>
        </p:spPr>
      </p:sp>
      <p:grpSp>
        <p:nvGrpSpPr>
          <p:cNvPr name="Group 14" id="14"/>
          <p:cNvGrpSpPr/>
          <p:nvPr/>
        </p:nvGrpSpPr>
        <p:grpSpPr>
          <a:xfrm rot="0">
            <a:off x="1925590" y="1695255"/>
            <a:ext cx="3740408" cy="6700228"/>
            <a:chOff x="0" y="0"/>
            <a:chExt cx="1114879" cy="1997093"/>
          </a:xfrm>
        </p:grpSpPr>
        <p:sp>
          <p:nvSpPr>
            <p:cNvPr name="Freeform 15" id="15"/>
            <p:cNvSpPr/>
            <p:nvPr/>
          </p:nvSpPr>
          <p:spPr>
            <a:xfrm flipH="false" flipV="false" rot="0">
              <a:off x="0" y="0"/>
              <a:ext cx="1114879" cy="1997093"/>
            </a:xfrm>
            <a:custGeom>
              <a:avLst/>
              <a:gdLst/>
              <a:ahLst/>
              <a:cxnLst/>
              <a:rect r="r" b="b" t="t" l="l"/>
              <a:pathLst>
                <a:path h="1997093" w="1114879">
                  <a:moveTo>
                    <a:pt x="45536" y="0"/>
                  </a:moveTo>
                  <a:lnTo>
                    <a:pt x="1069343" y="0"/>
                  </a:lnTo>
                  <a:cubicBezTo>
                    <a:pt x="1094492" y="0"/>
                    <a:pt x="1114879" y="20387"/>
                    <a:pt x="1114879" y="45536"/>
                  </a:cubicBezTo>
                  <a:lnTo>
                    <a:pt x="1114879" y="1951558"/>
                  </a:lnTo>
                  <a:cubicBezTo>
                    <a:pt x="1114879" y="1976706"/>
                    <a:pt x="1094492" y="1997093"/>
                    <a:pt x="1069343" y="1997093"/>
                  </a:cubicBezTo>
                  <a:lnTo>
                    <a:pt x="45536" y="1997093"/>
                  </a:lnTo>
                  <a:cubicBezTo>
                    <a:pt x="20387" y="1997093"/>
                    <a:pt x="0" y="1976706"/>
                    <a:pt x="0" y="1951558"/>
                  </a:cubicBezTo>
                  <a:lnTo>
                    <a:pt x="0" y="45536"/>
                  </a:lnTo>
                  <a:cubicBezTo>
                    <a:pt x="0" y="20387"/>
                    <a:pt x="20387" y="0"/>
                    <a:pt x="45536" y="0"/>
                  </a:cubicBezTo>
                  <a:close/>
                </a:path>
              </a:pathLst>
            </a:custGeom>
            <a:solidFill>
              <a:srgbClr val="F0F2FD"/>
            </a:solidFill>
          </p:spPr>
        </p:sp>
        <p:sp>
          <p:nvSpPr>
            <p:cNvPr name="TextBox 16" id="16"/>
            <p:cNvSpPr txBox="true"/>
            <p:nvPr/>
          </p:nvSpPr>
          <p:spPr>
            <a:xfrm>
              <a:off x="0" y="-38100"/>
              <a:ext cx="1114879" cy="2035193"/>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5822543" y="785125"/>
            <a:ext cx="5005033" cy="1069826"/>
          </a:xfrm>
          <a:custGeom>
            <a:avLst/>
            <a:gdLst/>
            <a:ahLst/>
            <a:cxnLst/>
            <a:rect r="r" b="b" t="t" l="l"/>
            <a:pathLst>
              <a:path h="1069826" w="5005033">
                <a:moveTo>
                  <a:pt x="0" y="0"/>
                </a:moveTo>
                <a:lnTo>
                  <a:pt x="5005033" y="0"/>
                </a:lnTo>
                <a:lnTo>
                  <a:pt x="5005033" y="1069826"/>
                </a:lnTo>
                <a:lnTo>
                  <a:pt x="0" y="1069826"/>
                </a:lnTo>
                <a:lnTo>
                  <a:pt x="0" y="0"/>
                </a:lnTo>
                <a:close/>
              </a:path>
            </a:pathLst>
          </a:custGeom>
          <a:blipFill>
            <a:blip r:embed="rId9"/>
            <a:stretch>
              <a:fillRect l="0" t="0" r="0" b="0"/>
            </a:stretch>
          </a:blipFill>
        </p:spPr>
      </p:sp>
      <p:sp>
        <p:nvSpPr>
          <p:cNvPr name="TextBox 18" id="18"/>
          <p:cNvSpPr txBox="true"/>
          <p:nvPr/>
        </p:nvSpPr>
        <p:spPr>
          <a:xfrm rot="0">
            <a:off x="2089511" y="2195995"/>
            <a:ext cx="9235163" cy="535053"/>
          </a:xfrm>
          <a:prstGeom prst="rect">
            <a:avLst/>
          </a:prstGeom>
        </p:spPr>
        <p:txBody>
          <a:bodyPr anchor="t" rtlCol="false" tIns="0" lIns="0" bIns="0" rIns="0">
            <a:spAutoFit/>
          </a:bodyPr>
          <a:lstStyle/>
          <a:p>
            <a:pPr algn="l">
              <a:lnSpc>
                <a:spcPts val="3572"/>
              </a:lnSpc>
            </a:pPr>
            <a:r>
              <a:rPr lang="en-US" sz="3800" b="true">
                <a:solidFill>
                  <a:srgbClr val="15193E"/>
                </a:solidFill>
                <a:latin typeface="Codec Pro Ultra-Bold"/>
                <a:ea typeface="Codec Pro Ultra-Bold"/>
                <a:cs typeface="Codec Pro Ultra-Bold"/>
                <a:sym typeface="Codec Pro Ultra-Bold"/>
              </a:rPr>
              <a:t>MODO DE USO:</a:t>
            </a:r>
          </a:p>
        </p:txBody>
      </p:sp>
      <p:sp>
        <p:nvSpPr>
          <p:cNvPr name="TextBox 19" id="19"/>
          <p:cNvSpPr txBox="true"/>
          <p:nvPr/>
        </p:nvSpPr>
        <p:spPr>
          <a:xfrm rot="0">
            <a:off x="2089511" y="3035848"/>
            <a:ext cx="3284301" cy="5715000"/>
          </a:xfrm>
          <a:prstGeom prst="rect">
            <a:avLst/>
          </a:prstGeom>
        </p:spPr>
        <p:txBody>
          <a:bodyPr anchor="t" rtlCol="false" tIns="0" lIns="0" bIns="0" rIns="0">
            <a:spAutoFit/>
          </a:bodyPr>
          <a:lstStyle/>
          <a:p>
            <a:pPr algn="l">
              <a:lnSpc>
                <a:spcPts val="3017"/>
              </a:lnSpc>
            </a:pPr>
            <a:r>
              <a:rPr lang="en-US" sz="2514">
                <a:solidFill>
                  <a:srgbClr val="15193E"/>
                </a:solidFill>
                <a:latin typeface="Lexend Deca"/>
                <a:ea typeface="Lexend Deca"/>
                <a:cs typeface="Lexend Deca"/>
                <a:sym typeface="Lexend Deca"/>
              </a:rPr>
              <a:t>Una vez cargados todos los datos le daremos a “guardar” y no exportará la factura en un documento “PDF.</a:t>
            </a:r>
          </a:p>
          <a:p>
            <a:pPr algn="l">
              <a:lnSpc>
                <a:spcPts val="3017"/>
              </a:lnSpc>
            </a:pPr>
            <a:r>
              <a:rPr lang="en-US" sz="2514">
                <a:solidFill>
                  <a:srgbClr val="15193E"/>
                </a:solidFill>
                <a:latin typeface="Lexend Deca"/>
                <a:ea typeface="Lexend Deca"/>
                <a:cs typeface="Lexend Deca"/>
                <a:sym typeface="Lexend Deca"/>
              </a:rPr>
              <a:t>Si presionamos “Resetear” podremos reiniciar los valores del programa sin tener que abrir el mismo de nuevo.</a:t>
            </a:r>
          </a:p>
          <a:p>
            <a:pPr algn="l">
              <a:lnSpc>
                <a:spcPts val="3017"/>
              </a:lnSpc>
            </a:pPr>
          </a:p>
        </p:txBody>
      </p:sp>
      <p:sp>
        <p:nvSpPr>
          <p:cNvPr name="Freeform 20" id="20"/>
          <p:cNvSpPr/>
          <p:nvPr/>
        </p:nvSpPr>
        <p:spPr>
          <a:xfrm flipH="false" flipV="false" rot="0">
            <a:off x="347353" y="328652"/>
            <a:ext cx="1287545" cy="1135722"/>
          </a:xfrm>
          <a:custGeom>
            <a:avLst/>
            <a:gdLst/>
            <a:ahLst/>
            <a:cxnLst/>
            <a:rect r="r" b="b" t="t" l="l"/>
            <a:pathLst>
              <a:path h="1135722" w="1287545">
                <a:moveTo>
                  <a:pt x="0" y="0"/>
                </a:moveTo>
                <a:lnTo>
                  <a:pt x="1287545" y="0"/>
                </a:lnTo>
                <a:lnTo>
                  <a:pt x="1287545" y="1135722"/>
                </a:lnTo>
                <a:lnTo>
                  <a:pt x="0" y="1135722"/>
                </a:lnTo>
                <a:lnTo>
                  <a:pt x="0" y="0"/>
                </a:lnTo>
                <a:close/>
              </a:path>
            </a:pathLst>
          </a:custGeom>
          <a:blipFill>
            <a:blip r:embed="rId10"/>
            <a:stretch>
              <a:fillRect l="0" t="0" r="0" b="0"/>
            </a:stretch>
          </a:blipFill>
        </p:spPr>
      </p:sp>
      <p:sp>
        <p:nvSpPr>
          <p:cNvPr name="Freeform 21" id="21"/>
          <p:cNvSpPr/>
          <p:nvPr/>
        </p:nvSpPr>
        <p:spPr>
          <a:xfrm flipH="false" flipV="false" rot="0">
            <a:off x="16855452" y="8639077"/>
            <a:ext cx="1306453" cy="1306453"/>
          </a:xfrm>
          <a:custGeom>
            <a:avLst/>
            <a:gdLst/>
            <a:ahLst/>
            <a:cxnLst/>
            <a:rect r="r" b="b" t="t" l="l"/>
            <a:pathLst>
              <a:path h="1306453" w="1306453">
                <a:moveTo>
                  <a:pt x="0" y="0"/>
                </a:moveTo>
                <a:lnTo>
                  <a:pt x="1306453" y="0"/>
                </a:lnTo>
                <a:lnTo>
                  <a:pt x="1306453" y="1306454"/>
                </a:lnTo>
                <a:lnTo>
                  <a:pt x="0" y="1306454"/>
                </a:lnTo>
                <a:lnTo>
                  <a:pt x="0" y="0"/>
                </a:lnTo>
                <a:close/>
              </a:path>
            </a:pathLst>
          </a:custGeom>
          <a:blipFill>
            <a:blip r:embed="rId11"/>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1D2DB"/>
        </a:solidFill>
      </p:bgPr>
    </p:bg>
    <p:spTree>
      <p:nvGrpSpPr>
        <p:cNvPr id="1" name=""/>
        <p:cNvGrpSpPr/>
        <p:nvPr/>
      </p:nvGrpSpPr>
      <p:grpSpPr>
        <a:xfrm>
          <a:off x="0" y="0"/>
          <a:ext cx="0" cy="0"/>
          <a:chOff x="0" y="0"/>
          <a:chExt cx="0" cy="0"/>
        </a:xfrm>
      </p:grpSpPr>
      <p:grpSp>
        <p:nvGrpSpPr>
          <p:cNvPr name="Group 2" id="2"/>
          <p:cNvGrpSpPr/>
          <p:nvPr/>
        </p:nvGrpSpPr>
        <p:grpSpPr>
          <a:xfrm rot="0">
            <a:off x="2725388" y="1716698"/>
            <a:ext cx="1070406" cy="276506"/>
            <a:chOff x="0" y="0"/>
            <a:chExt cx="484642" cy="125192"/>
          </a:xfrm>
        </p:grpSpPr>
        <p:sp>
          <p:nvSpPr>
            <p:cNvPr name="Freeform 3" id="3"/>
            <p:cNvSpPr/>
            <p:nvPr/>
          </p:nvSpPr>
          <p:spPr>
            <a:xfrm flipH="false" flipV="false" rot="0">
              <a:off x="0" y="0"/>
              <a:ext cx="484642" cy="125192"/>
            </a:xfrm>
            <a:custGeom>
              <a:avLst/>
              <a:gdLst/>
              <a:ahLst/>
              <a:cxnLst/>
              <a:rect r="r" b="b" t="t" l="l"/>
              <a:pathLst>
                <a:path h="125192" w="484642">
                  <a:moveTo>
                    <a:pt x="62596" y="0"/>
                  </a:moveTo>
                  <a:lnTo>
                    <a:pt x="422046" y="0"/>
                  </a:lnTo>
                  <a:cubicBezTo>
                    <a:pt x="456617" y="0"/>
                    <a:pt x="484642" y="28025"/>
                    <a:pt x="484642" y="62596"/>
                  </a:cubicBezTo>
                  <a:lnTo>
                    <a:pt x="484642" y="62596"/>
                  </a:lnTo>
                  <a:cubicBezTo>
                    <a:pt x="484642" y="97167"/>
                    <a:pt x="456617" y="125192"/>
                    <a:pt x="422046" y="125192"/>
                  </a:cubicBezTo>
                  <a:lnTo>
                    <a:pt x="62596" y="125192"/>
                  </a:lnTo>
                  <a:cubicBezTo>
                    <a:pt x="28025" y="125192"/>
                    <a:pt x="0" y="97167"/>
                    <a:pt x="0" y="62596"/>
                  </a:cubicBezTo>
                  <a:lnTo>
                    <a:pt x="0" y="62596"/>
                  </a:lnTo>
                  <a:cubicBezTo>
                    <a:pt x="0" y="28025"/>
                    <a:pt x="28025" y="0"/>
                    <a:pt x="62596" y="0"/>
                  </a:cubicBezTo>
                  <a:close/>
                </a:path>
              </a:pathLst>
            </a:custGeom>
            <a:solidFill>
              <a:srgbClr val="15193E"/>
            </a:solidFill>
            <a:ln cap="sq">
              <a:noFill/>
              <a:prstDash val="solid"/>
              <a:miter/>
            </a:ln>
          </p:spPr>
        </p:sp>
        <p:sp>
          <p:nvSpPr>
            <p:cNvPr name="TextBox 4" id="4"/>
            <p:cNvSpPr txBox="true"/>
            <p:nvPr/>
          </p:nvSpPr>
          <p:spPr>
            <a:xfrm>
              <a:off x="0" y="-9525"/>
              <a:ext cx="484642" cy="134717"/>
            </a:xfrm>
            <a:prstGeom prst="rect">
              <a:avLst/>
            </a:prstGeom>
          </p:spPr>
          <p:txBody>
            <a:bodyPr anchor="ctr" rtlCol="false" tIns="31918" lIns="31918" bIns="31918" rIns="31918"/>
            <a:lstStyle/>
            <a:p>
              <a:pPr algn="ctr">
                <a:lnSpc>
                  <a:spcPts val="1381"/>
                </a:lnSpc>
              </a:pPr>
            </a:p>
          </p:txBody>
        </p:sp>
      </p:grpSp>
      <p:sp>
        <p:nvSpPr>
          <p:cNvPr name="Freeform 5" id="5"/>
          <p:cNvSpPr/>
          <p:nvPr/>
        </p:nvSpPr>
        <p:spPr>
          <a:xfrm flipH="false" flipV="false" rot="0">
            <a:off x="-844972" y="659463"/>
            <a:ext cx="18700137" cy="8491815"/>
          </a:xfrm>
          <a:custGeom>
            <a:avLst/>
            <a:gdLst/>
            <a:ahLst/>
            <a:cxnLst/>
            <a:rect r="r" b="b" t="t" l="l"/>
            <a:pathLst>
              <a:path h="8491815" w="18700137">
                <a:moveTo>
                  <a:pt x="0" y="0"/>
                </a:moveTo>
                <a:lnTo>
                  <a:pt x="18700136" y="0"/>
                </a:lnTo>
                <a:lnTo>
                  <a:pt x="18700136" y="8491815"/>
                </a:lnTo>
                <a:lnTo>
                  <a:pt x="0" y="8491815"/>
                </a:lnTo>
                <a:lnTo>
                  <a:pt x="0" y="0"/>
                </a:lnTo>
                <a:close/>
              </a:path>
            </a:pathLst>
          </a:custGeom>
          <a:blipFill>
            <a:blip r:embed="rId2">
              <a:extLst>
                <a:ext uri="{96DAC541-7B7A-43D3-8B79-37D633B846F1}">
                  <asvg:svgBlip xmlns:asvg="http://schemas.microsoft.com/office/drawing/2016/SVG/main" r:embed="rId3"/>
                </a:ext>
              </a:extLst>
            </a:blip>
            <a:stretch>
              <a:fillRect l="0" t="-120213" r="0" b="0"/>
            </a:stretch>
          </a:blipFill>
        </p:spPr>
      </p:sp>
      <p:grpSp>
        <p:nvGrpSpPr>
          <p:cNvPr name="Group 6" id="6"/>
          <p:cNvGrpSpPr/>
          <p:nvPr/>
        </p:nvGrpSpPr>
        <p:grpSpPr>
          <a:xfrm rot="0">
            <a:off x="586951" y="1235988"/>
            <a:ext cx="15958647" cy="7737392"/>
            <a:chOff x="0" y="0"/>
            <a:chExt cx="4203101" cy="2037832"/>
          </a:xfrm>
        </p:grpSpPr>
        <p:sp>
          <p:nvSpPr>
            <p:cNvPr name="Freeform 7" id="7"/>
            <p:cNvSpPr/>
            <p:nvPr/>
          </p:nvSpPr>
          <p:spPr>
            <a:xfrm flipH="false" flipV="false" rot="0">
              <a:off x="0" y="0"/>
              <a:ext cx="4203100" cy="2037832"/>
            </a:xfrm>
            <a:custGeom>
              <a:avLst/>
              <a:gdLst/>
              <a:ahLst/>
              <a:cxnLst/>
              <a:rect r="r" b="b" t="t" l="l"/>
              <a:pathLst>
                <a:path h="2037832" w="4203100">
                  <a:moveTo>
                    <a:pt x="15524" y="0"/>
                  </a:moveTo>
                  <a:lnTo>
                    <a:pt x="4187577" y="0"/>
                  </a:lnTo>
                  <a:cubicBezTo>
                    <a:pt x="4191694" y="0"/>
                    <a:pt x="4195642" y="1636"/>
                    <a:pt x="4198553" y="4547"/>
                  </a:cubicBezTo>
                  <a:cubicBezTo>
                    <a:pt x="4201465" y="7458"/>
                    <a:pt x="4203100" y="11407"/>
                    <a:pt x="4203100" y="15524"/>
                  </a:cubicBezTo>
                  <a:lnTo>
                    <a:pt x="4203100" y="2022308"/>
                  </a:lnTo>
                  <a:cubicBezTo>
                    <a:pt x="4203100" y="2030881"/>
                    <a:pt x="4196150" y="2037832"/>
                    <a:pt x="4187577" y="2037832"/>
                  </a:cubicBezTo>
                  <a:lnTo>
                    <a:pt x="15524" y="2037832"/>
                  </a:lnTo>
                  <a:cubicBezTo>
                    <a:pt x="6950" y="2037832"/>
                    <a:pt x="0" y="2030881"/>
                    <a:pt x="0" y="2022308"/>
                  </a:cubicBezTo>
                  <a:lnTo>
                    <a:pt x="0" y="15524"/>
                  </a:lnTo>
                  <a:cubicBezTo>
                    <a:pt x="0" y="6950"/>
                    <a:pt x="6950" y="0"/>
                    <a:pt x="15524" y="0"/>
                  </a:cubicBezTo>
                  <a:close/>
                </a:path>
              </a:pathLst>
            </a:custGeom>
            <a:solidFill>
              <a:srgbClr val="E4E5EC"/>
            </a:solidFill>
          </p:spPr>
        </p:sp>
        <p:sp>
          <p:nvSpPr>
            <p:cNvPr name="TextBox 8" id="8"/>
            <p:cNvSpPr txBox="true"/>
            <p:nvPr/>
          </p:nvSpPr>
          <p:spPr>
            <a:xfrm>
              <a:off x="0" y="-38100"/>
              <a:ext cx="4203101" cy="2075932"/>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51470" y="-757964"/>
            <a:ext cx="3655283" cy="2173232"/>
          </a:xfrm>
          <a:custGeom>
            <a:avLst/>
            <a:gdLst/>
            <a:ahLst/>
            <a:cxnLst/>
            <a:rect r="r" b="b" t="t" l="l"/>
            <a:pathLst>
              <a:path h="2173232" w="3655283">
                <a:moveTo>
                  <a:pt x="0" y="0"/>
                </a:moveTo>
                <a:lnTo>
                  <a:pt x="3655283" y="0"/>
                </a:lnTo>
                <a:lnTo>
                  <a:pt x="3655283" y="2173232"/>
                </a:lnTo>
                <a:lnTo>
                  <a:pt x="0" y="2173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94806" y="659463"/>
            <a:ext cx="3484317" cy="2071585"/>
          </a:xfrm>
          <a:custGeom>
            <a:avLst/>
            <a:gdLst/>
            <a:ahLst/>
            <a:cxnLst/>
            <a:rect r="r" b="b" t="t" l="l"/>
            <a:pathLst>
              <a:path h="2071585" w="3484317">
                <a:moveTo>
                  <a:pt x="0" y="0"/>
                </a:moveTo>
                <a:lnTo>
                  <a:pt x="3484317" y="0"/>
                </a:lnTo>
                <a:lnTo>
                  <a:pt x="3484317" y="2071585"/>
                </a:lnTo>
                <a:lnTo>
                  <a:pt x="0" y="2071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5113293" y="8973379"/>
            <a:ext cx="3484317" cy="2071585"/>
          </a:xfrm>
          <a:custGeom>
            <a:avLst/>
            <a:gdLst/>
            <a:ahLst/>
            <a:cxnLst/>
            <a:rect r="r" b="b" t="t" l="l"/>
            <a:pathLst>
              <a:path h="2071585" w="3484317">
                <a:moveTo>
                  <a:pt x="0" y="0"/>
                </a:moveTo>
                <a:lnTo>
                  <a:pt x="3484317" y="0"/>
                </a:lnTo>
                <a:lnTo>
                  <a:pt x="3484317" y="2071585"/>
                </a:lnTo>
                <a:lnTo>
                  <a:pt x="0" y="20715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6027523" y="7552462"/>
            <a:ext cx="3655283" cy="2173232"/>
          </a:xfrm>
          <a:custGeom>
            <a:avLst/>
            <a:gdLst/>
            <a:ahLst/>
            <a:cxnLst/>
            <a:rect r="r" b="b" t="t" l="l"/>
            <a:pathLst>
              <a:path h="2173232" w="3655283">
                <a:moveTo>
                  <a:pt x="0" y="0"/>
                </a:moveTo>
                <a:lnTo>
                  <a:pt x="3655283" y="0"/>
                </a:lnTo>
                <a:lnTo>
                  <a:pt x="3655283" y="2173231"/>
                </a:lnTo>
                <a:lnTo>
                  <a:pt x="0" y="2173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9144000" y="2040176"/>
            <a:ext cx="4884062" cy="6206649"/>
          </a:xfrm>
          <a:custGeom>
            <a:avLst/>
            <a:gdLst/>
            <a:ahLst/>
            <a:cxnLst/>
            <a:rect r="r" b="b" t="t" l="l"/>
            <a:pathLst>
              <a:path h="6206649" w="4884062">
                <a:moveTo>
                  <a:pt x="0" y="0"/>
                </a:moveTo>
                <a:lnTo>
                  <a:pt x="4884062" y="0"/>
                </a:lnTo>
                <a:lnTo>
                  <a:pt x="4884062" y="6206648"/>
                </a:lnTo>
                <a:lnTo>
                  <a:pt x="0" y="6206648"/>
                </a:lnTo>
                <a:lnTo>
                  <a:pt x="0" y="0"/>
                </a:lnTo>
                <a:close/>
              </a:path>
            </a:pathLst>
          </a:custGeom>
          <a:blipFill>
            <a:blip r:embed="rId8"/>
            <a:stretch>
              <a:fillRect l="0" t="0" r="0" b="0"/>
            </a:stretch>
          </a:blipFill>
        </p:spPr>
      </p:sp>
      <p:grpSp>
        <p:nvGrpSpPr>
          <p:cNvPr name="Group 14" id="14"/>
          <p:cNvGrpSpPr/>
          <p:nvPr/>
        </p:nvGrpSpPr>
        <p:grpSpPr>
          <a:xfrm rot="0">
            <a:off x="3746552" y="1793386"/>
            <a:ext cx="3740408" cy="6700228"/>
            <a:chOff x="0" y="0"/>
            <a:chExt cx="1114879" cy="1997093"/>
          </a:xfrm>
        </p:grpSpPr>
        <p:sp>
          <p:nvSpPr>
            <p:cNvPr name="Freeform 15" id="15"/>
            <p:cNvSpPr/>
            <p:nvPr/>
          </p:nvSpPr>
          <p:spPr>
            <a:xfrm flipH="false" flipV="false" rot="0">
              <a:off x="0" y="0"/>
              <a:ext cx="1114879" cy="1997093"/>
            </a:xfrm>
            <a:custGeom>
              <a:avLst/>
              <a:gdLst/>
              <a:ahLst/>
              <a:cxnLst/>
              <a:rect r="r" b="b" t="t" l="l"/>
              <a:pathLst>
                <a:path h="1997093" w="1114879">
                  <a:moveTo>
                    <a:pt x="45536" y="0"/>
                  </a:moveTo>
                  <a:lnTo>
                    <a:pt x="1069343" y="0"/>
                  </a:lnTo>
                  <a:cubicBezTo>
                    <a:pt x="1094492" y="0"/>
                    <a:pt x="1114879" y="20387"/>
                    <a:pt x="1114879" y="45536"/>
                  </a:cubicBezTo>
                  <a:lnTo>
                    <a:pt x="1114879" y="1951558"/>
                  </a:lnTo>
                  <a:cubicBezTo>
                    <a:pt x="1114879" y="1976706"/>
                    <a:pt x="1094492" y="1997093"/>
                    <a:pt x="1069343" y="1997093"/>
                  </a:cubicBezTo>
                  <a:lnTo>
                    <a:pt x="45536" y="1997093"/>
                  </a:lnTo>
                  <a:cubicBezTo>
                    <a:pt x="20387" y="1997093"/>
                    <a:pt x="0" y="1976706"/>
                    <a:pt x="0" y="1951558"/>
                  </a:cubicBezTo>
                  <a:lnTo>
                    <a:pt x="0" y="45536"/>
                  </a:lnTo>
                  <a:cubicBezTo>
                    <a:pt x="0" y="20387"/>
                    <a:pt x="20387" y="0"/>
                    <a:pt x="45536" y="0"/>
                  </a:cubicBezTo>
                  <a:close/>
                </a:path>
              </a:pathLst>
            </a:custGeom>
            <a:solidFill>
              <a:srgbClr val="F0F2FD"/>
            </a:solidFill>
          </p:spPr>
        </p:sp>
        <p:sp>
          <p:nvSpPr>
            <p:cNvPr name="TextBox 16" id="16"/>
            <p:cNvSpPr txBox="true"/>
            <p:nvPr/>
          </p:nvSpPr>
          <p:spPr>
            <a:xfrm>
              <a:off x="0" y="-38100"/>
              <a:ext cx="1114879" cy="2035193"/>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5822543" y="785125"/>
            <a:ext cx="5005033" cy="1069826"/>
          </a:xfrm>
          <a:custGeom>
            <a:avLst/>
            <a:gdLst/>
            <a:ahLst/>
            <a:cxnLst/>
            <a:rect r="r" b="b" t="t" l="l"/>
            <a:pathLst>
              <a:path h="1069826" w="5005033">
                <a:moveTo>
                  <a:pt x="0" y="0"/>
                </a:moveTo>
                <a:lnTo>
                  <a:pt x="5005033" y="0"/>
                </a:lnTo>
                <a:lnTo>
                  <a:pt x="5005033" y="1069826"/>
                </a:lnTo>
                <a:lnTo>
                  <a:pt x="0" y="1069826"/>
                </a:lnTo>
                <a:lnTo>
                  <a:pt x="0" y="0"/>
                </a:lnTo>
                <a:close/>
              </a:path>
            </a:pathLst>
          </a:custGeom>
          <a:blipFill>
            <a:blip r:embed="rId9"/>
            <a:stretch>
              <a:fillRect l="0" t="0" r="0" b="0"/>
            </a:stretch>
          </a:blipFill>
        </p:spPr>
      </p:sp>
      <p:sp>
        <p:nvSpPr>
          <p:cNvPr name="Freeform 18" id="18"/>
          <p:cNvSpPr/>
          <p:nvPr/>
        </p:nvSpPr>
        <p:spPr>
          <a:xfrm flipH="false" flipV="false" rot="0">
            <a:off x="347353" y="328652"/>
            <a:ext cx="1287545" cy="1135722"/>
          </a:xfrm>
          <a:custGeom>
            <a:avLst/>
            <a:gdLst/>
            <a:ahLst/>
            <a:cxnLst/>
            <a:rect r="r" b="b" t="t" l="l"/>
            <a:pathLst>
              <a:path h="1135722" w="1287545">
                <a:moveTo>
                  <a:pt x="0" y="0"/>
                </a:moveTo>
                <a:lnTo>
                  <a:pt x="1287545" y="0"/>
                </a:lnTo>
                <a:lnTo>
                  <a:pt x="1287545" y="1135722"/>
                </a:lnTo>
                <a:lnTo>
                  <a:pt x="0" y="1135722"/>
                </a:lnTo>
                <a:lnTo>
                  <a:pt x="0" y="0"/>
                </a:lnTo>
                <a:close/>
              </a:path>
            </a:pathLst>
          </a:custGeom>
          <a:blipFill>
            <a:blip r:embed="rId10"/>
            <a:stretch>
              <a:fillRect l="0" t="0" r="0" b="0"/>
            </a:stretch>
          </a:blipFill>
        </p:spPr>
      </p:sp>
      <p:sp>
        <p:nvSpPr>
          <p:cNvPr name="TextBox 19" id="19"/>
          <p:cNvSpPr txBox="true"/>
          <p:nvPr/>
        </p:nvSpPr>
        <p:spPr>
          <a:xfrm rot="0">
            <a:off x="3974605" y="2731048"/>
            <a:ext cx="3284301" cy="3429000"/>
          </a:xfrm>
          <a:prstGeom prst="rect">
            <a:avLst/>
          </a:prstGeom>
        </p:spPr>
        <p:txBody>
          <a:bodyPr anchor="t" rtlCol="false" tIns="0" lIns="0" bIns="0" rIns="0">
            <a:spAutoFit/>
          </a:bodyPr>
          <a:lstStyle/>
          <a:p>
            <a:pPr algn="l">
              <a:lnSpc>
                <a:spcPts val="3017"/>
              </a:lnSpc>
            </a:pPr>
            <a:r>
              <a:rPr lang="en-US" sz="2514">
                <a:solidFill>
                  <a:srgbClr val="15193E"/>
                </a:solidFill>
                <a:latin typeface="Lexend Deca"/>
                <a:ea typeface="Lexend Deca"/>
                <a:cs typeface="Lexend Deca"/>
                <a:sym typeface="Lexend Deca"/>
              </a:rPr>
              <a:t>La factura se exportará con éxito, se podrá acceder al directorio de la misma la cual se guardará con el nombre de “recibo_facturacion.pdf”.</a:t>
            </a:r>
          </a:p>
        </p:txBody>
      </p:sp>
      <p:sp>
        <p:nvSpPr>
          <p:cNvPr name="TextBox 20" id="20"/>
          <p:cNvSpPr txBox="true"/>
          <p:nvPr/>
        </p:nvSpPr>
        <p:spPr>
          <a:xfrm rot="0">
            <a:off x="3795794" y="2078276"/>
            <a:ext cx="9235163" cy="535053"/>
          </a:xfrm>
          <a:prstGeom prst="rect">
            <a:avLst/>
          </a:prstGeom>
        </p:spPr>
        <p:txBody>
          <a:bodyPr anchor="t" rtlCol="false" tIns="0" lIns="0" bIns="0" rIns="0">
            <a:spAutoFit/>
          </a:bodyPr>
          <a:lstStyle/>
          <a:p>
            <a:pPr algn="l">
              <a:lnSpc>
                <a:spcPts val="3572"/>
              </a:lnSpc>
            </a:pPr>
            <a:r>
              <a:rPr lang="en-US" sz="3800" b="true">
                <a:solidFill>
                  <a:srgbClr val="15193E"/>
                </a:solidFill>
                <a:latin typeface="Codec Pro Ultra-Bold"/>
                <a:ea typeface="Codec Pro Ultra-Bold"/>
                <a:cs typeface="Codec Pro Ultra-Bold"/>
                <a:sym typeface="Codec Pro Ultra-Bold"/>
              </a:rPr>
              <a:t>MODO DE USO:</a:t>
            </a:r>
          </a:p>
        </p:txBody>
      </p:sp>
      <p:sp>
        <p:nvSpPr>
          <p:cNvPr name="Freeform 21" id="21"/>
          <p:cNvSpPr/>
          <p:nvPr/>
        </p:nvSpPr>
        <p:spPr>
          <a:xfrm flipH="false" flipV="false" rot="0">
            <a:off x="16855452" y="8639077"/>
            <a:ext cx="1306453" cy="1306453"/>
          </a:xfrm>
          <a:custGeom>
            <a:avLst/>
            <a:gdLst/>
            <a:ahLst/>
            <a:cxnLst/>
            <a:rect r="r" b="b" t="t" l="l"/>
            <a:pathLst>
              <a:path h="1306453" w="1306453">
                <a:moveTo>
                  <a:pt x="0" y="0"/>
                </a:moveTo>
                <a:lnTo>
                  <a:pt x="1306453" y="0"/>
                </a:lnTo>
                <a:lnTo>
                  <a:pt x="1306453" y="1306454"/>
                </a:lnTo>
                <a:lnTo>
                  <a:pt x="0" y="1306454"/>
                </a:lnTo>
                <a:lnTo>
                  <a:pt x="0" y="0"/>
                </a:lnTo>
                <a:close/>
              </a:path>
            </a:pathLst>
          </a:custGeom>
          <a:blipFill>
            <a:blip r:embed="rId11"/>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4E5EC"/>
        </a:solidFill>
      </p:bgPr>
    </p:bg>
    <p:spTree>
      <p:nvGrpSpPr>
        <p:cNvPr id="1" name=""/>
        <p:cNvGrpSpPr/>
        <p:nvPr/>
      </p:nvGrpSpPr>
      <p:grpSpPr>
        <a:xfrm>
          <a:off x="0" y="0"/>
          <a:ext cx="0" cy="0"/>
          <a:chOff x="0" y="0"/>
          <a:chExt cx="0" cy="0"/>
        </a:xfrm>
      </p:grpSpPr>
      <p:grpSp>
        <p:nvGrpSpPr>
          <p:cNvPr name="Group 2" id="2"/>
          <p:cNvGrpSpPr/>
          <p:nvPr/>
        </p:nvGrpSpPr>
        <p:grpSpPr>
          <a:xfrm rot="0">
            <a:off x="1255310" y="2795637"/>
            <a:ext cx="9720405" cy="3752126"/>
            <a:chOff x="0" y="0"/>
            <a:chExt cx="2897298" cy="1118372"/>
          </a:xfrm>
        </p:grpSpPr>
        <p:sp>
          <p:nvSpPr>
            <p:cNvPr name="Freeform 3" id="3"/>
            <p:cNvSpPr/>
            <p:nvPr/>
          </p:nvSpPr>
          <p:spPr>
            <a:xfrm flipH="false" flipV="false" rot="0">
              <a:off x="0" y="0"/>
              <a:ext cx="2897298" cy="1118372"/>
            </a:xfrm>
            <a:custGeom>
              <a:avLst/>
              <a:gdLst/>
              <a:ahLst/>
              <a:cxnLst/>
              <a:rect r="r" b="b" t="t" l="l"/>
              <a:pathLst>
                <a:path h="1118372" w="2897298">
                  <a:moveTo>
                    <a:pt x="17522" y="0"/>
                  </a:moveTo>
                  <a:lnTo>
                    <a:pt x="2879775" y="0"/>
                  </a:lnTo>
                  <a:cubicBezTo>
                    <a:pt x="2889453" y="0"/>
                    <a:pt x="2897298" y="7845"/>
                    <a:pt x="2897298" y="17522"/>
                  </a:cubicBezTo>
                  <a:lnTo>
                    <a:pt x="2897298" y="1100849"/>
                  </a:lnTo>
                  <a:cubicBezTo>
                    <a:pt x="2897298" y="1105497"/>
                    <a:pt x="2895452" y="1109953"/>
                    <a:pt x="2892166" y="1113239"/>
                  </a:cubicBezTo>
                  <a:cubicBezTo>
                    <a:pt x="2888879" y="1116525"/>
                    <a:pt x="2884423" y="1118372"/>
                    <a:pt x="2879775" y="1118372"/>
                  </a:cubicBezTo>
                  <a:lnTo>
                    <a:pt x="17522" y="1118372"/>
                  </a:lnTo>
                  <a:cubicBezTo>
                    <a:pt x="7845" y="1118372"/>
                    <a:pt x="0" y="1110527"/>
                    <a:pt x="0" y="1100849"/>
                  </a:cubicBezTo>
                  <a:lnTo>
                    <a:pt x="0" y="17522"/>
                  </a:lnTo>
                  <a:cubicBezTo>
                    <a:pt x="0" y="12875"/>
                    <a:pt x="1846" y="8418"/>
                    <a:pt x="5132" y="5132"/>
                  </a:cubicBezTo>
                  <a:cubicBezTo>
                    <a:pt x="8418" y="1846"/>
                    <a:pt x="12875" y="0"/>
                    <a:pt x="17522" y="0"/>
                  </a:cubicBezTo>
                  <a:close/>
                </a:path>
              </a:pathLst>
            </a:custGeom>
            <a:solidFill>
              <a:srgbClr val="5666F8"/>
            </a:solidFill>
          </p:spPr>
        </p:sp>
        <p:sp>
          <p:nvSpPr>
            <p:cNvPr name="TextBox 4" id="4"/>
            <p:cNvSpPr txBox="true"/>
            <p:nvPr/>
          </p:nvSpPr>
          <p:spPr>
            <a:xfrm>
              <a:off x="0" y="-38100"/>
              <a:ext cx="2897298" cy="115647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39536" y="-549566"/>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14315" y="479227"/>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00792" y="-422617"/>
            <a:ext cx="2362646" cy="1404701"/>
          </a:xfrm>
          <a:custGeom>
            <a:avLst/>
            <a:gdLst/>
            <a:ahLst/>
            <a:cxnLst/>
            <a:rect r="r" b="b" t="t" l="l"/>
            <a:pathLst>
              <a:path h="1404701" w="2362646">
                <a:moveTo>
                  <a:pt x="0" y="0"/>
                </a:moveTo>
                <a:lnTo>
                  <a:pt x="2362647" y="0"/>
                </a:lnTo>
                <a:lnTo>
                  <a:pt x="2362647"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39536" y="9177967"/>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true" rot="0">
            <a:off x="-1214315" y="8234368"/>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true" rot="0">
            <a:off x="-1000792" y="9238143"/>
            <a:ext cx="2362646" cy="1404701"/>
          </a:xfrm>
          <a:custGeom>
            <a:avLst/>
            <a:gdLst/>
            <a:ahLst/>
            <a:cxnLst/>
            <a:rect r="r" b="b" t="t" l="l"/>
            <a:pathLst>
              <a:path h="1404701" w="2362646">
                <a:moveTo>
                  <a:pt x="0" y="1404701"/>
                </a:moveTo>
                <a:lnTo>
                  <a:pt x="2362647" y="1404701"/>
                </a:lnTo>
                <a:lnTo>
                  <a:pt x="2362647" y="0"/>
                </a:lnTo>
                <a:lnTo>
                  <a:pt x="0" y="0"/>
                </a:lnTo>
                <a:lnTo>
                  <a:pt x="0" y="140470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1398617" y="0"/>
            <a:ext cx="10642844" cy="10642844"/>
          </a:xfrm>
          <a:custGeom>
            <a:avLst/>
            <a:gdLst/>
            <a:ahLst/>
            <a:cxnLst/>
            <a:rect r="r" b="b" t="t" l="l"/>
            <a:pathLst>
              <a:path h="10642844" w="10642844">
                <a:moveTo>
                  <a:pt x="0" y="0"/>
                </a:moveTo>
                <a:lnTo>
                  <a:pt x="10642844" y="0"/>
                </a:lnTo>
                <a:lnTo>
                  <a:pt x="10642844" y="10642844"/>
                </a:lnTo>
                <a:lnTo>
                  <a:pt x="0" y="106428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2642965" y="4767973"/>
            <a:ext cx="4674639" cy="4123421"/>
          </a:xfrm>
          <a:custGeom>
            <a:avLst/>
            <a:gdLst/>
            <a:ahLst/>
            <a:cxnLst/>
            <a:rect r="r" b="b" t="t" l="l"/>
            <a:pathLst>
              <a:path h="4123421" w="4674639">
                <a:moveTo>
                  <a:pt x="0" y="0"/>
                </a:moveTo>
                <a:lnTo>
                  <a:pt x="4674639" y="0"/>
                </a:lnTo>
                <a:lnTo>
                  <a:pt x="4674639" y="4123421"/>
                </a:lnTo>
                <a:lnTo>
                  <a:pt x="0" y="4123421"/>
                </a:lnTo>
                <a:lnTo>
                  <a:pt x="0" y="0"/>
                </a:lnTo>
                <a:close/>
              </a:path>
            </a:pathLst>
          </a:custGeom>
          <a:blipFill>
            <a:blip r:embed="rId6"/>
            <a:stretch>
              <a:fillRect l="0" t="0" r="0" b="0"/>
            </a:stretch>
          </a:blipFill>
        </p:spPr>
      </p:sp>
      <p:sp>
        <p:nvSpPr>
          <p:cNvPr name="TextBox 13" id="13"/>
          <p:cNvSpPr txBox="true"/>
          <p:nvPr/>
        </p:nvSpPr>
        <p:spPr>
          <a:xfrm rot="0">
            <a:off x="1361855" y="1759610"/>
            <a:ext cx="6127576" cy="823107"/>
          </a:xfrm>
          <a:prstGeom prst="rect">
            <a:avLst/>
          </a:prstGeom>
        </p:spPr>
        <p:txBody>
          <a:bodyPr anchor="t" rtlCol="false" tIns="0" lIns="0" bIns="0" rIns="0">
            <a:spAutoFit/>
          </a:bodyPr>
          <a:lstStyle/>
          <a:p>
            <a:pPr algn="l">
              <a:lnSpc>
                <a:spcPts val="5499"/>
              </a:lnSpc>
            </a:pPr>
            <a:r>
              <a:rPr lang="en-US" sz="5850" b="true">
                <a:solidFill>
                  <a:srgbClr val="15193E"/>
                </a:solidFill>
                <a:latin typeface="Codec Pro Ultra-Bold"/>
                <a:ea typeface="Codec Pro Ultra-Bold"/>
                <a:cs typeface="Codec Pro Ultra-Bold"/>
                <a:sym typeface="Codec Pro Ultra-Bold"/>
              </a:rPr>
              <a:t>CONCLUSIÓN</a:t>
            </a:r>
          </a:p>
        </p:txBody>
      </p:sp>
      <p:sp>
        <p:nvSpPr>
          <p:cNvPr name="TextBox 14" id="14"/>
          <p:cNvSpPr txBox="true"/>
          <p:nvPr/>
        </p:nvSpPr>
        <p:spPr>
          <a:xfrm rot="0">
            <a:off x="11823177" y="2369242"/>
            <a:ext cx="6314215" cy="1475242"/>
          </a:xfrm>
          <a:prstGeom prst="rect">
            <a:avLst/>
          </a:prstGeom>
        </p:spPr>
        <p:txBody>
          <a:bodyPr anchor="t" rtlCol="false" tIns="0" lIns="0" bIns="0" rIns="0">
            <a:spAutoFit/>
          </a:bodyPr>
          <a:lstStyle/>
          <a:p>
            <a:pPr algn="l">
              <a:lnSpc>
                <a:spcPts val="5279"/>
              </a:lnSpc>
            </a:pPr>
            <a:r>
              <a:rPr lang="en-US" sz="5616" b="true">
                <a:solidFill>
                  <a:srgbClr val="F9FCFF"/>
                </a:solidFill>
                <a:latin typeface="Codec Pro Ultra-Bold"/>
                <a:ea typeface="Codec Pro Ultra-Bold"/>
                <a:cs typeface="Codec Pro Ultra-Bold"/>
                <a:sym typeface="Codec Pro Ultra-Bold"/>
              </a:rPr>
              <a:t>AGRADECE GLOBAL DREAM.</a:t>
            </a:r>
          </a:p>
        </p:txBody>
      </p:sp>
      <p:sp>
        <p:nvSpPr>
          <p:cNvPr name="TextBox 15" id="15"/>
          <p:cNvSpPr txBox="true"/>
          <p:nvPr/>
        </p:nvSpPr>
        <p:spPr>
          <a:xfrm rot="0">
            <a:off x="1361855" y="3083051"/>
            <a:ext cx="9289619" cy="3133725"/>
          </a:xfrm>
          <a:prstGeom prst="rect">
            <a:avLst/>
          </a:prstGeom>
        </p:spPr>
        <p:txBody>
          <a:bodyPr anchor="t" rtlCol="false" tIns="0" lIns="0" bIns="0" rIns="0">
            <a:spAutoFit/>
          </a:bodyPr>
          <a:lstStyle/>
          <a:p>
            <a:pPr algn="just">
              <a:lnSpc>
                <a:spcPts val="3577"/>
              </a:lnSpc>
            </a:pPr>
            <a:r>
              <a:rPr lang="en-US" sz="2981">
                <a:solidFill>
                  <a:srgbClr val="FFFFFF"/>
                </a:solidFill>
                <a:latin typeface="Lexend Deca"/>
                <a:ea typeface="Lexend Deca"/>
                <a:cs typeface="Lexend Deca"/>
                <a:sym typeface="Lexend Deca"/>
              </a:rPr>
              <a:t>La creación de esta aplicación nos fue un gran reto para el grupo, logramos integrar las ideas llamadas en la materia de “Desarrollo del Emprendedor” de una manera exitosa, logrando un programa muy completo en Tkinter, para nuestros clientes y brindándole una experiencia única a la hora de adquirir nuestros servicios.</a:t>
            </a:r>
          </a:p>
        </p:txBody>
      </p:sp>
      <p:sp>
        <p:nvSpPr>
          <p:cNvPr name="Freeform 16" id="16"/>
          <p:cNvSpPr/>
          <p:nvPr/>
        </p:nvSpPr>
        <p:spPr>
          <a:xfrm flipH="false" flipV="false" rot="0">
            <a:off x="5822543" y="785125"/>
            <a:ext cx="5005033" cy="1069826"/>
          </a:xfrm>
          <a:custGeom>
            <a:avLst/>
            <a:gdLst/>
            <a:ahLst/>
            <a:cxnLst/>
            <a:rect r="r" b="b" t="t" l="l"/>
            <a:pathLst>
              <a:path h="1069826" w="5005033">
                <a:moveTo>
                  <a:pt x="0" y="0"/>
                </a:moveTo>
                <a:lnTo>
                  <a:pt x="5005033" y="0"/>
                </a:lnTo>
                <a:lnTo>
                  <a:pt x="5005033" y="1069826"/>
                </a:lnTo>
                <a:lnTo>
                  <a:pt x="0" y="1069826"/>
                </a:lnTo>
                <a:lnTo>
                  <a:pt x="0" y="0"/>
                </a:lnTo>
                <a:close/>
              </a:path>
            </a:pathLst>
          </a:custGeom>
          <a:blipFill>
            <a:blip r:embed="rId7"/>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5C69F5">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761935" y="695244"/>
            <a:ext cx="16764130" cy="8896513"/>
          </a:xfrm>
          <a:custGeom>
            <a:avLst/>
            <a:gdLst/>
            <a:ahLst/>
            <a:cxnLst/>
            <a:rect r="r" b="b" t="t" l="l"/>
            <a:pathLst>
              <a:path h="8896513" w="16764130">
                <a:moveTo>
                  <a:pt x="0" y="0"/>
                </a:moveTo>
                <a:lnTo>
                  <a:pt x="16764130" y="0"/>
                </a:lnTo>
                <a:lnTo>
                  <a:pt x="16764130" y="8896512"/>
                </a:lnTo>
                <a:lnTo>
                  <a:pt x="0" y="8896512"/>
                </a:lnTo>
                <a:lnTo>
                  <a:pt x="0" y="0"/>
                </a:lnTo>
                <a:close/>
              </a:path>
            </a:pathLst>
          </a:custGeom>
          <a:blipFill>
            <a:blip r:embed="rId2">
              <a:alphaModFix amt="37000"/>
            </a:blip>
            <a:stretch>
              <a:fillRect l="0" t="-12419" r="0" b="-12419"/>
            </a:stretch>
          </a:blipFill>
        </p:spPr>
      </p:sp>
      <p:grpSp>
        <p:nvGrpSpPr>
          <p:cNvPr name="Group 3" id="3"/>
          <p:cNvGrpSpPr/>
          <p:nvPr/>
        </p:nvGrpSpPr>
        <p:grpSpPr>
          <a:xfrm rot="0">
            <a:off x="2475560" y="1028700"/>
            <a:ext cx="13708771" cy="8229600"/>
            <a:chOff x="0" y="0"/>
            <a:chExt cx="3610541" cy="2167467"/>
          </a:xfrm>
        </p:grpSpPr>
        <p:sp>
          <p:nvSpPr>
            <p:cNvPr name="Freeform 4" id="4"/>
            <p:cNvSpPr/>
            <p:nvPr/>
          </p:nvSpPr>
          <p:spPr>
            <a:xfrm flipH="false" flipV="false" rot="0">
              <a:off x="0" y="0"/>
              <a:ext cx="3610540" cy="2167467"/>
            </a:xfrm>
            <a:custGeom>
              <a:avLst/>
              <a:gdLst/>
              <a:ahLst/>
              <a:cxnLst/>
              <a:rect r="r" b="b" t="t" l="l"/>
              <a:pathLst>
                <a:path h="2167467" w="3610540">
                  <a:moveTo>
                    <a:pt x="18072" y="0"/>
                  </a:moveTo>
                  <a:lnTo>
                    <a:pt x="3592469" y="0"/>
                  </a:lnTo>
                  <a:cubicBezTo>
                    <a:pt x="3597262" y="0"/>
                    <a:pt x="3601858" y="1904"/>
                    <a:pt x="3605247" y="5293"/>
                  </a:cubicBezTo>
                  <a:cubicBezTo>
                    <a:pt x="3608636" y="8682"/>
                    <a:pt x="3610540" y="13279"/>
                    <a:pt x="3610540" y="18072"/>
                  </a:cubicBezTo>
                  <a:lnTo>
                    <a:pt x="3610540" y="2149395"/>
                  </a:lnTo>
                  <a:cubicBezTo>
                    <a:pt x="3610540" y="2159376"/>
                    <a:pt x="3602449" y="2167467"/>
                    <a:pt x="3592469" y="2167467"/>
                  </a:cubicBezTo>
                  <a:lnTo>
                    <a:pt x="18072" y="2167467"/>
                  </a:lnTo>
                  <a:cubicBezTo>
                    <a:pt x="13279" y="2167467"/>
                    <a:pt x="8682" y="2165563"/>
                    <a:pt x="5293" y="2162174"/>
                  </a:cubicBezTo>
                  <a:cubicBezTo>
                    <a:pt x="1904" y="2158785"/>
                    <a:pt x="0" y="2154188"/>
                    <a:pt x="0" y="2149395"/>
                  </a:cubicBezTo>
                  <a:lnTo>
                    <a:pt x="0" y="18072"/>
                  </a:lnTo>
                  <a:cubicBezTo>
                    <a:pt x="0" y="8091"/>
                    <a:pt x="8091" y="0"/>
                    <a:pt x="18072" y="0"/>
                  </a:cubicBezTo>
                  <a:close/>
                </a:path>
              </a:pathLst>
            </a:custGeom>
            <a:solidFill>
              <a:srgbClr val="E4E5EC"/>
            </a:solidFill>
          </p:spPr>
        </p:sp>
        <p:sp>
          <p:nvSpPr>
            <p:cNvPr name="TextBox 5" id="5"/>
            <p:cNvSpPr txBox="true"/>
            <p:nvPr/>
          </p:nvSpPr>
          <p:spPr>
            <a:xfrm>
              <a:off x="0" y="-38100"/>
              <a:ext cx="3610541"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53028" y="535426"/>
            <a:ext cx="2726935" cy="1621287"/>
          </a:xfrm>
          <a:custGeom>
            <a:avLst/>
            <a:gdLst/>
            <a:ahLst/>
            <a:cxnLst/>
            <a:rect r="r" b="b" t="t" l="l"/>
            <a:pathLst>
              <a:path h="1621287" w="2726935">
                <a:moveTo>
                  <a:pt x="0" y="0"/>
                </a:moveTo>
                <a:lnTo>
                  <a:pt x="2726935" y="0"/>
                </a:lnTo>
                <a:lnTo>
                  <a:pt x="2726935" y="1621287"/>
                </a:lnTo>
                <a:lnTo>
                  <a:pt x="0" y="16212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71156" y="1610537"/>
            <a:ext cx="2599390" cy="1545456"/>
          </a:xfrm>
          <a:custGeom>
            <a:avLst/>
            <a:gdLst/>
            <a:ahLst/>
            <a:cxnLst/>
            <a:rect r="r" b="b" t="t" l="l"/>
            <a:pathLst>
              <a:path h="1545456" w="2599390">
                <a:moveTo>
                  <a:pt x="0" y="0"/>
                </a:moveTo>
                <a:lnTo>
                  <a:pt x="2599391" y="0"/>
                </a:lnTo>
                <a:lnTo>
                  <a:pt x="2599391" y="1545455"/>
                </a:lnTo>
                <a:lnTo>
                  <a:pt x="0" y="15454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307474" y="2383265"/>
            <a:ext cx="7673052" cy="2522516"/>
          </a:xfrm>
          <a:custGeom>
            <a:avLst/>
            <a:gdLst/>
            <a:ahLst/>
            <a:cxnLst/>
            <a:rect r="r" b="b" t="t" l="l"/>
            <a:pathLst>
              <a:path h="2522516" w="7673052">
                <a:moveTo>
                  <a:pt x="0" y="0"/>
                </a:moveTo>
                <a:lnTo>
                  <a:pt x="7673052" y="0"/>
                </a:lnTo>
                <a:lnTo>
                  <a:pt x="7673052" y="2522515"/>
                </a:lnTo>
                <a:lnTo>
                  <a:pt x="0" y="2522515"/>
                </a:lnTo>
                <a:lnTo>
                  <a:pt x="0" y="0"/>
                </a:lnTo>
                <a:close/>
              </a:path>
            </a:pathLst>
          </a:custGeom>
          <a:blipFill>
            <a:blip r:embed="rId5"/>
            <a:stretch>
              <a:fillRect l="0" t="0" r="0" b="0"/>
            </a:stretch>
          </a:blipFill>
        </p:spPr>
      </p:sp>
      <p:sp>
        <p:nvSpPr>
          <p:cNvPr name="TextBox 9" id="9"/>
          <p:cNvSpPr txBox="true"/>
          <p:nvPr/>
        </p:nvSpPr>
        <p:spPr>
          <a:xfrm rot="0">
            <a:off x="3695807" y="5471264"/>
            <a:ext cx="11268276" cy="2156006"/>
          </a:xfrm>
          <a:prstGeom prst="rect">
            <a:avLst/>
          </a:prstGeom>
        </p:spPr>
        <p:txBody>
          <a:bodyPr anchor="t" rtlCol="false" tIns="0" lIns="0" bIns="0" rIns="0">
            <a:spAutoFit/>
          </a:bodyPr>
          <a:lstStyle/>
          <a:p>
            <a:pPr algn="l">
              <a:lnSpc>
                <a:spcPts val="4288"/>
              </a:lnSpc>
            </a:pPr>
            <a:r>
              <a:rPr lang="en-US" sz="3573">
                <a:solidFill>
                  <a:srgbClr val="15193E"/>
                </a:solidFill>
                <a:latin typeface="Lexend Deca"/>
                <a:ea typeface="Lexend Deca"/>
                <a:cs typeface="Lexend Deca"/>
                <a:sym typeface="Lexend Deca"/>
              </a:rPr>
              <a:t>Somos una empresa dedicada al desarrollo y comercialización de una plataforma de diseño y personalización de páginas web enfocada en PYME, freelancers, y emprendedores digitales.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4E5EC"/>
        </a:solidFill>
      </p:bgPr>
    </p:bg>
    <p:spTree>
      <p:nvGrpSpPr>
        <p:cNvPr id="1" name=""/>
        <p:cNvGrpSpPr/>
        <p:nvPr/>
      </p:nvGrpSpPr>
      <p:grpSpPr>
        <a:xfrm>
          <a:off x="0" y="0"/>
          <a:ext cx="0" cy="0"/>
          <a:chOff x="0" y="0"/>
          <a:chExt cx="0" cy="0"/>
        </a:xfrm>
      </p:grpSpPr>
      <p:sp>
        <p:nvSpPr>
          <p:cNvPr name="Freeform 2" id="2"/>
          <p:cNvSpPr/>
          <p:nvPr/>
        </p:nvSpPr>
        <p:spPr>
          <a:xfrm flipH="true" flipV="false" rot="0">
            <a:off x="0" y="0"/>
            <a:ext cx="7668455" cy="10401374"/>
          </a:xfrm>
          <a:custGeom>
            <a:avLst/>
            <a:gdLst/>
            <a:ahLst/>
            <a:cxnLst/>
            <a:rect r="r" b="b" t="t" l="l"/>
            <a:pathLst>
              <a:path h="10401374" w="7668455">
                <a:moveTo>
                  <a:pt x="7668455" y="0"/>
                </a:moveTo>
                <a:lnTo>
                  <a:pt x="0" y="0"/>
                </a:lnTo>
                <a:lnTo>
                  <a:pt x="0" y="10401374"/>
                </a:lnTo>
                <a:lnTo>
                  <a:pt x="7668455" y="10401374"/>
                </a:lnTo>
                <a:lnTo>
                  <a:pt x="7668455" y="0"/>
                </a:lnTo>
                <a:close/>
              </a:path>
            </a:pathLst>
          </a:custGeom>
          <a:blipFill>
            <a:blip r:embed="rId2">
              <a:extLst>
                <a:ext uri="{96DAC541-7B7A-43D3-8B79-37D633B846F1}">
                  <asvg:svgBlip xmlns:asvg="http://schemas.microsoft.com/office/drawing/2016/SVG/main" r:embed="rId3"/>
                </a:ext>
              </a:extLst>
            </a:blip>
            <a:stretch>
              <a:fillRect l="0" t="0" r="-35638" b="0"/>
            </a:stretch>
          </a:blipFill>
        </p:spPr>
      </p:sp>
      <p:sp>
        <p:nvSpPr>
          <p:cNvPr name="Freeform 3" id="3"/>
          <p:cNvSpPr/>
          <p:nvPr/>
        </p:nvSpPr>
        <p:spPr>
          <a:xfrm flipH="true" flipV="false" rot="0">
            <a:off x="15682795" y="-549566"/>
            <a:ext cx="2789693" cy="1658599"/>
          </a:xfrm>
          <a:custGeom>
            <a:avLst/>
            <a:gdLst/>
            <a:ahLst/>
            <a:cxnLst/>
            <a:rect r="r" b="b" t="t" l="l"/>
            <a:pathLst>
              <a:path h="1658599" w="2789693">
                <a:moveTo>
                  <a:pt x="2789692" y="0"/>
                </a:moveTo>
                <a:lnTo>
                  <a:pt x="0" y="0"/>
                </a:lnTo>
                <a:lnTo>
                  <a:pt x="0" y="1658599"/>
                </a:lnTo>
                <a:lnTo>
                  <a:pt x="2789692" y="1658599"/>
                </a:lnTo>
                <a:lnTo>
                  <a:pt x="278969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6559302" y="451930"/>
            <a:ext cx="2789693" cy="1658599"/>
          </a:xfrm>
          <a:custGeom>
            <a:avLst/>
            <a:gdLst/>
            <a:ahLst/>
            <a:cxnLst/>
            <a:rect r="r" b="b" t="t" l="l"/>
            <a:pathLst>
              <a:path h="1658599" w="2789693">
                <a:moveTo>
                  <a:pt x="2789692" y="0"/>
                </a:moveTo>
                <a:lnTo>
                  <a:pt x="0" y="0"/>
                </a:lnTo>
                <a:lnTo>
                  <a:pt x="0" y="1658600"/>
                </a:lnTo>
                <a:lnTo>
                  <a:pt x="2789692" y="1658600"/>
                </a:lnTo>
                <a:lnTo>
                  <a:pt x="278969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6772825" y="-422617"/>
            <a:ext cx="2362646" cy="1404701"/>
          </a:xfrm>
          <a:custGeom>
            <a:avLst/>
            <a:gdLst/>
            <a:ahLst/>
            <a:cxnLst/>
            <a:rect r="r" b="b" t="t" l="l"/>
            <a:pathLst>
              <a:path h="1404701" w="2362646">
                <a:moveTo>
                  <a:pt x="2362646" y="0"/>
                </a:moveTo>
                <a:lnTo>
                  <a:pt x="0" y="0"/>
                </a:lnTo>
                <a:lnTo>
                  <a:pt x="0" y="1404701"/>
                </a:lnTo>
                <a:lnTo>
                  <a:pt x="2362646" y="1404701"/>
                </a:lnTo>
                <a:lnTo>
                  <a:pt x="236264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true" rot="0">
            <a:off x="15682795" y="9177967"/>
            <a:ext cx="2789693" cy="1658599"/>
          </a:xfrm>
          <a:custGeom>
            <a:avLst/>
            <a:gdLst/>
            <a:ahLst/>
            <a:cxnLst/>
            <a:rect r="r" b="b" t="t" l="l"/>
            <a:pathLst>
              <a:path h="1658599" w="2789693">
                <a:moveTo>
                  <a:pt x="2789692" y="1658599"/>
                </a:moveTo>
                <a:lnTo>
                  <a:pt x="0" y="1658599"/>
                </a:lnTo>
                <a:lnTo>
                  <a:pt x="0" y="0"/>
                </a:lnTo>
                <a:lnTo>
                  <a:pt x="2789692" y="0"/>
                </a:lnTo>
                <a:lnTo>
                  <a:pt x="2789692"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true" rot="0">
            <a:off x="16559302" y="8234368"/>
            <a:ext cx="2789693" cy="1658599"/>
          </a:xfrm>
          <a:custGeom>
            <a:avLst/>
            <a:gdLst/>
            <a:ahLst/>
            <a:cxnLst/>
            <a:rect r="r" b="b" t="t" l="l"/>
            <a:pathLst>
              <a:path h="1658599" w="2789693">
                <a:moveTo>
                  <a:pt x="2789692" y="1658599"/>
                </a:moveTo>
                <a:lnTo>
                  <a:pt x="0" y="1658599"/>
                </a:lnTo>
                <a:lnTo>
                  <a:pt x="0" y="0"/>
                </a:lnTo>
                <a:lnTo>
                  <a:pt x="2789692" y="0"/>
                </a:lnTo>
                <a:lnTo>
                  <a:pt x="2789692" y="165859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true" rot="0">
            <a:off x="16772825" y="9238143"/>
            <a:ext cx="2362646" cy="1404701"/>
          </a:xfrm>
          <a:custGeom>
            <a:avLst/>
            <a:gdLst/>
            <a:ahLst/>
            <a:cxnLst/>
            <a:rect r="r" b="b" t="t" l="l"/>
            <a:pathLst>
              <a:path h="1404701" w="2362646">
                <a:moveTo>
                  <a:pt x="2362646" y="1404701"/>
                </a:moveTo>
                <a:lnTo>
                  <a:pt x="0" y="1404701"/>
                </a:lnTo>
                <a:lnTo>
                  <a:pt x="0" y="0"/>
                </a:lnTo>
                <a:lnTo>
                  <a:pt x="2362646" y="0"/>
                </a:lnTo>
                <a:lnTo>
                  <a:pt x="2362646" y="140470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73508" y="3081789"/>
            <a:ext cx="4674639" cy="4123421"/>
          </a:xfrm>
          <a:custGeom>
            <a:avLst/>
            <a:gdLst/>
            <a:ahLst/>
            <a:cxnLst/>
            <a:rect r="r" b="b" t="t" l="l"/>
            <a:pathLst>
              <a:path h="4123421" w="4674639">
                <a:moveTo>
                  <a:pt x="0" y="0"/>
                </a:moveTo>
                <a:lnTo>
                  <a:pt x="4674639" y="0"/>
                </a:lnTo>
                <a:lnTo>
                  <a:pt x="4674639" y="4123422"/>
                </a:lnTo>
                <a:lnTo>
                  <a:pt x="0" y="4123422"/>
                </a:lnTo>
                <a:lnTo>
                  <a:pt x="0" y="0"/>
                </a:lnTo>
                <a:close/>
              </a:path>
            </a:pathLst>
          </a:custGeom>
          <a:blipFill>
            <a:blip r:embed="rId8"/>
            <a:stretch>
              <a:fillRect l="0" t="0" r="0" b="0"/>
            </a:stretch>
          </a:blipFill>
        </p:spPr>
      </p:sp>
      <p:sp>
        <p:nvSpPr>
          <p:cNvPr name="TextBox 10" id="10"/>
          <p:cNvSpPr txBox="true"/>
          <p:nvPr/>
        </p:nvSpPr>
        <p:spPr>
          <a:xfrm rot="0">
            <a:off x="8334750" y="2481059"/>
            <a:ext cx="7494535" cy="916178"/>
          </a:xfrm>
          <a:prstGeom prst="rect">
            <a:avLst/>
          </a:prstGeom>
        </p:spPr>
        <p:txBody>
          <a:bodyPr anchor="t" rtlCol="false" tIns="0" lIns="0" bIns="0" rIns="0">
            <a:spAutoFit/>
          </a:bodyPr>
          <a:lstStyle/>
          <a:p>
            <a:pPr algn="l">
              <a:lnSpc>
                <a:spcPts val="6015"/>
              </a:lnSpc>
            </a:pPr>
            <a:r>
              <a:rPr lang="en-US" sz="6399" b="true">
                <a:solidFill>
                  <a:srgbClr val="15193E"/>
                </a:solidFill>
                <a:latin typeface="Codec Pro Ultra-Bold"/>
                <a:ea typeface="Codec Pro Ultra-Bold"/>
                <a:cs typeface="Codec Pro Ultra-Bold"/>
                <a:sym typeface="Codec Pro Ultra-Bold"/>
              </a:rPr>
              <a:t>NUESTRA MISIÓN</a:t>
            </a:r>
          </a:p>
        </p:txBody>
      </p:sp>
      <p:sp>
        <p:nvSpPr>
          <p:cNvPr name="TextBox 11" id="11"/>
          <p:cNvSpPr txBox="true"/>
          <p:nvPr/>
        </p:nvSpPr>
        <p:spPr>
          <a:xfrm rot="0">
            <a:off x="8334750" y="3567692"/>
            <a:ext cx="7771780" cy="6029950"/>
          </a:xfrm>
          <a:prstGeom prst="rect">
            <a:avLst/>
          </a:prstGeom>
        </p:spPr>
        <p:txBody>
          <a:bodyPr anchor="t" rtlCol="false" tIns="0" lIns="0" bIns="0" rIns="0">
            <a:spAutoFit/>
          </a:bodyPr>
          <a:lstStyle/>
          <a:p>
            <a:pPr algn="just">
              <a:lnSpc>
                <a:spcPts val="3478"/>
              </a:lnSpc>
            </a:pPr>
            <a:r>
              <a:rPr lang="en-US" sz="2898">
                <a:solidFill>
                  <a:srgbClr val="15193E"/>
                </a:solidFill>
                <a:latin typeface="Lexend Deca"/>
                <a:ea typeface="Lexend Deca"/>
                <a:cs typeface="Lexend Deca"/>
                <a:sym typeface="Lexend Deca"/>
              </a:rPr>
              <a:t>La misión de la empresa es proporcionar a pequeñas y medianas empresas, freelancers y emprendedores digitales una plataforma intuitiva y accesible para la creación de páginas web personalizables y adaptativas, con un enfoque en soporte técnico de calidad, optimización SEO y soluciones de diseño que les permitan destacar en el entorno digital. Nuestro objetivo es democratizar el acceso a herramientas de diseño web profesional para que cada negocio tenga la oportunidad de crecer y prosperar en el mercado online.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4E5EC"/>
        </a:solidFill>
      </p:bgPr>
    </p:bg>
    <p:spTree>
      <p:nvGrpSpPr>
        <p:cNvPr id="1" name=""/>
        <p:cNvGrpSpPr/>
        <p:nvPr/>
      </p:nvGrpSpPr>
      <p:grpSpPr>
        <a:xfrm>
          <a:off x="0" y="0"/>
          <a:ext cx="0" cy="0"/>
          <a:chOff x="0" y="0"/>
          <a:chExt cx="0" cy="0"/>
        </a:xfrm>
      </p:grpSpPr>
      <p:sp>
        <p:nvSpPr>
          <p:cNvPr name="Freeform 2" id="2"/>
          <p:cNvSpPr/>
          <p:nvPr/>
        </p:nvSpPr>
        <p:spPr>
          <a:xfrm flipH="false" flipV="false" rot="0">
            <a:off x="10720624" y="0"/>
            <a:ext cx="7668455" cy="10401374"/>
          </a:xfrm>
          <a:custGeom>
            <a:avLst/>
            <a:gdLst/>
            <a:ahLst/>
            <a:cxnLst/>
            <a:rect r="r" b="b" t="t" l="l"/>
            <a:pathLst>
              <a:path h="10401374" w="7668455">
                <a:moveTo>
                  <a:pt x="0" y="0"/>
                </a:moveTo>
                <a:lnTo>
                  <a:pt x="7668455" y="0"/>
                </a:lnTo>
                <a:lnTo>
                  <a:pt x="7668455"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l="0" t="0" r="-35638" b="0"/>
            </a:stretch>
          </a:blipFill>
        </p:spPr>
      </p:sp>
      <p:sp>
        <p:nvSpPr>
          <p:cNvPr name="Freeform 3" id="3"/>
          <p:cNvSpPr/>
          <p:nvPr/>
        </p:nvSpPr>
        <p:spPr>
          <a:xfrm flipH="false" flipV="false" rot="0">
            <a:off x="-139536" y="-549566"/>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14315" y="479227"/>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0792" y="-422617"/>
            <a:ext cx="2362646" cy="1404701"/>
          </a:xfrm>
          <a:custGeom>
            <a:avLst/>
            <a:gdLst/>
            <a:ahLst/>
            <a:cxnLst/>
            <a:rect r="r" b="b" t="t" l="l"/>
            <a:pathLst>
              <a:path h="1404701" w="2362646">
                <a:moveTo>
                  <a:pt x="0" y="0"/>
                </a:moveTo>
                <a:lnTo>
                  <a:pt x="2362647" y="0"/>
                </a:lnTo>
                <a:lnTo>
                  <a:pt x="2362647"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true" rot="0">
            <a:off x="-139536" y="9177967"/>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1214315" y="8234368"/>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true" rot="0">
            <a:off x="-1000792" y="9238143"/>
            <a:ext cx="2362646" cy="1404701"/>
          </a:xfrm>
          <a:custGeom>
            <a:avLst/>
            <a:gdLst/>
            <a:ahLst/>
            <a:cxnLst/>
            <a:rect r="r" b="b" t="t" l="l"/>
            <a:pathLst>
              <a:path h="1404701" w="2362646">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1158688" y="1747337"/>
            <a:ext cx="6792326" cy="6792326"/>
            <a:chOff x="0" y="0"/>
            <a:chExt cx="6350000" cy="6350000"/>
          </a:xfrm>
        </p:grpSpPr>
        <p:sp>
          <p:nvSpPr>
            <p:cNvPr name="Freeform 10" id="10"/>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0" t="-10" r="0" b="-10"/>
              </a:stretch>
            </a:blipFill>
          </p:spPr>
        </p:sp>
      </p:grpSp>
      <p:sp>
        <p:nvSpPr>
          <p:cNvPr name="Freeform 11" id="11"/>
          <p:cNvSpPr/>
          <p:nvPr/>
        </p:nvSpPr>
        <p:spPr>
          <a:xfrm flipH="false" flipV="false" rot="0">
            <a:off x="2650157" y="268113"/>
            <a:ext cx="6329512" cy="2080827"/>
          </a:xfrm>
          <a:custGeom>
            <a:avLst/>
            <a:gdLst/>
            <a:ahLst/>
            <a:cxnLst/>
            <a:rect r="r" b="b" t="t" l="l"/>
            <a:pathLst>
              <a:path h="2080827" w="6329512">
                <a:moveTo>
                  <a:pt x="0" y="0"/>
                </a:moveTo>
                <a:lnTo>
                  <a:pt x="6329511" y="0"/>
                </a:lnTo>
                <a:lnTo>
                  <a:pt x="6329511" y="2080827"/>
                </a:lnTo>
                <a:lnTo>
                  <a:pt x="0" y="2080827"/>
                </a:lnTo>
                <a:lnTo>
                  <a:pt x="0" y="0"/>
                </a:lnTo>
                <a:close/>
              </a:path>
            </a:pathLst>
          </a:custGeom>
          <a:blipFill>
            <a:blip r:embed="rId7"/>
            <a:stretch>
              <a:fillRect l="0" t="0" r="0" b="0"/>
            </a:stretch>
          </a:blipFill>
        </p:spPr>
      </p:sp>
      <p:sp>
        <p:nvSpPr>
          <p:cNvPr name="TextBox 12" id="12"/>
          <p:cNvSpPr txBox="true"/>
          <p:nvPr/>
        </p:nvSpPr>
        <p:spPr>
          <a:xfrm rot="0">
            <a:off x="2650157" y="2835376"/>
            <a:ext cx="6702926" cy="804038"/>
          </a:xfrm>
          <a:prstGeom prst="rect">
            <a:avLst/>
          </a:prstGeom>
        </p:spPr>
        <p:txBody>
          <a:bodyPr anchor="t" rtlCol="false" tIns="0" lIns="0" bIns="0" rIns="0">
            <a:spAutoFit/>
          </a:bodyPr>
          <a:lstStyle/>
          <a:p>
            <a:pPr algn="l">
              <a:lnSpc>
                <a:spcPts val="5264"/>
              </a:lnSpc>
            </a:pPr>
            <a:r>
              <a:rPr lang="en-US" sz="5600" b="true">
                <a:solidFill>
                  <a:srgbClr val="15193E"/>
                </a:solidFill>
                <a:latin typeface="Codec Pro Ultra-Bold"/>
                <a:ea typeface="Codec Pro Ultra-Bold"/>
                <a:cs typeface="Codec Pro Ultra-Bold"/>
                <a:sym typeface="Codec Pro Ultra-Bold"/>
              </a:rPr>
              <a:t>¿QUÉ ES TKINTER?</a:t>
            </a:r>
          </a:p>
        </p:txBody>
      </p:sp>
      <p:sp>
        <p:nvSpPr>
          <p:cNvPr name="TextBox 13" id="13"/>
          <p:cNvSpPr txBox="true"/>
          <p:nvPr/>
        </p:nvSpPr>
        <p:spPr>
          <a:xfrm rot="0">
            <a:off x="2407200" y="3996807"/>
            <a:ext cx="7481602" cy="5261493"/>
          </a:xfrm>
          <a:prstGeom prst="rect">
            <a:avLst/>
          </a:prstGeom>
        </p:spPr>
        <p:txBody>
          <a:bodyPr anchor="t" rtlCol="false" tIns="0" lIns="0" bIns="0" rIns="0">
            <a:spAutoFit/>
          </a:bodyPr>
          <a:lstStyle/>
          <a:p>
            <a:pPr algn="just">
              <a:lnSpc>
                <a:spcPts val="3214"/>
              </a:lnSpc>
            </a:pPr>
            <a:r>
              <a:rPr lang="en-US" sz="2678">
                <a:solidFill>
                  <a:srgbClr val="15193E"/>
                </a:solidFill>
                <a:latin typeface="Lexend Deca"/>
                <a:ea typeface="Lexend Deca"/>
                <a:cs typeface="Lexend Deca"/>
                <a:sym typeface="Lexend Deca"/>
              </a:rPr>
              <a:t>Tkinter es la biblioteca estándar de Python para la creación de interfaces gráficas de usuario. Proporciona un conjunto de herramientas y widgets que permiten desarrollar aplicaciones de escritorio de manera sencilla y eficiente. Con Tkinter, los desarrolladores, (nosotros) podemos crear ventanas, botones, menús, entradas de texto y otros elementos de la interfaz de usuario, facilitando la interacción con los usuarios. Su integración con Python permite aprovechar la simplicidad y la potencia del lenguaje para construir aplicaciones interactivas.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4E5EC"/>
        </a:solidFill>
      </p:bgPr>
    </p:bg>
    <p:spTree>
      <p:nvGrpSpPr>
        <p:cNvPr id="1" name=""/>
        <p:cNvGrpSpPr/>
        <p:nvPr/>
      </p:nvGrpSpPr>
      <p:grpSpPr>
        <a:xfrm>
          <a:off x="0" y="0"/>
          <a:ext cx="0" cy="0"/>
          <a:chOff x="0" y="0"/>
          <a:chExt cx="0" cy="0"/>
        </a:xfrm>
      </p:grpSpPr>
      <p:sp>
        <p:nvSpPr>
          <p:cNvPr name="Freeform 2" id="2"/>
          <p:cNvSpPr/>
          <p:nvPr/>
        </p:nvSpPr>
        <p:spPr>
          <a:xfrm flipH="false" flipV="false" rot="0">
            <a:off x="-127795" y="-549566"/>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626102" y="-549566"/>
            <a:ext cx="2789693" cy="1658599"/>
          </a:xfrm>
          <a:custGeom>
            <a:avLst/>
            <a:gdLst/>
            <a:ahLst/>
            <a:cxnLst/>
            <a:rect r="r" b="b" t="t" l="l"/>
            <a:pathLst>
              <a:path h="1658599" w="2789693">
                <a:moveTo>
                  <a:pt x="2789693" y="0"/>
                </a:moveTo>
                <a:lnTo>
                  <a:pt x="0" y="0"/>
                </a:lnTo>
                <a:lnTo>
                  <a:pt x="0" y="1658599"/>
                </a:lnTo>
                <a:lnTo>
                  <a:pt x="2789693" y="1658599"/>
                </a:lnTo>
                <a:lnTo>
                  <a:pt x="27896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60994" y="451930"/>
            <a:ext cx="2789693" cy="1658599"/>
          </a:xfrm>
          <a:custGeom>
            <a:avLst/>
            <a:gdLst/>
            <a:ahLst/>
            <a:cxnLst/>
            <a:rect r="r" b="b" t="t" l="l"/>
            <a:pathLst>
              <a:path h="1658599" w="2789693">
                <a:moveTo>
                  <a:pt x="0" y="0"/>
                </a:moveTo>
                <a:lnTo>
                  <a:pt x="2789692" y="0"/>
                </a:lnTo>
                <a:lnTo>
                  <a:pt x="2789692" y="1658600"/>
                </a:lnTo>
                <a:lnTo>
                  <a:pt x="0" y="1658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16559302" y="451930"/>
            <a:ext cx="2789693" cy="1658599"/>
          </a:xfrm>
          <a:custGeom>
            <a:avLst/>
            <a:gdLst/>
            <a:ahLst/>
            <a:cxnLst/>
            <a:rect r="r" b="b" t="t" l="l"/>
            <a:pathLst>
              <a:path h="1658599" w="2789693">
                <a:moveTo>
                  <a:pt x="2789692" y="0"/>
                </a:moveTo>
                <a:lnTo>
                  <a:pt x="0" y="0"/>
                </a:lnTo>
                <a:lnTo>
                  <a:pt x="0" y="1658600"/>
                </a:lnTo>
                <a:lnTo>
                  <a:pt x="2789692" y="1658600"/>
                </a:lnTo>
                <a:lnTo>
                  <a:pt x="278969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47471" y="-422617"/>
            <a:ext cx="2362646" cy="1404701"/>
          </a:xfrm>
          <a:custGeom>
            <a:avLst/>
            <a:gdLst/>
            <a:ahLst/>
            <a:cxnLst/>
            <a:rect r="r" b="b" t="t" l="l"/>
            <a:pathLst>
              <a:path h="1404701" w="2362646">
                <a:moveTo>
                  <a:pt x="0" y="0"/>
                </a:moveTo>
                <a:lnTo>
                  <a:pt x="2362646" y="0"/>
                </a:lnTo>
                <a:lnTo>
                  <a:pt x="2362646"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16772825" y="-422617"/>
            <a:ext cx="2362646" cy="1404701"/>
          </a:xfrm>
          <a:custGeom>
            <a:avLst/>
            <a:gdLst/>
            <a:ahLst/>
            <a:cxnLst/>
            <a:rect r="r" b="b" t="t" l="l"/>
            <a:pathLst>
              <a:path h="1404701" w="2362646">
                <a:moveTo>
                  <a:pt x="2362646" y="0"/>
                </a:moveTo>
                <a:lnTo>
                  <a:pt x="0" y="0"/>
                </a:lnTo>
                <a:lnTo>
                  <a:pt x="0" y="1404701"/>
                </a:lnTo>
                <a:lnTo>
                  <a:pt x="2362646" y="1404701"/>
                </a:lnTo>
                <a:lnTo>
                  <a:pt x="2362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807071" y="1732393"/>
            <a:ext cx="15571987" cy="7274683"/>
            <a:chOff x="0" y="0"/>
            <a:chExt cx="4641440" cy="2168317"/>
          </a:xfrm>
        </p:grpSpPr>
        <p:sp>
          <p:nvSpPr>
            <p:cNvPr name="Freeform 9" id="9"/>
            <p:cNvSpPr/>
            <p:nvPr/>
          </p:nvSpPr>
          <p:spPr>
            <a:xfrm flipH="false" flipV="false" rot="0">
              <a:off x="0" y="0"/>
              <a:ext cx="4641440" cy="2168317"/>
            </a:xfrm>
            <a:custGeom>
              <a:avLst/>
              <a:gdLst/>
              <a:ahLst/>
              <a:cxnLst/>
              <a:rect r="r" b="b" t="t" l="l"/>
              <a:pathLst>
                <a:path h="2168317" w="4641440">
                  <a:moveTo>
                    <a:pt x="10938" y="0"/>
                  </a:moveTo>
                  <a:lnTo>
                    <a:pt x="4630503" y="0"/>
                  </a:lnTo>
                  <a:cubicBezTo>
                    <a:pt x="4633404" y="0"/>
                    <a:pt x="4636186" y="1152"/>
                    <a:pt x="4638237" y="3204"/>
                  </a:cubicBezTo>
                  <a:cubicBezTo>
                    <a:pt x="4640288" y="5255"/>
                    <a:pt x="4641440" y="8037"/>
                    <a:pt x="4641440" y="10938"/>
                  </a:cubicBezTo>
                  <a:lnTo>
                    <a:pt x="4641440" y="2157380"/>
                  </a:lnTo>
                  <a:cubicBezTo>
                    <a:pt x="4641440" y="2160280"/>
                    <a:pt x="4640288" y="2163063"/>
                    <a:pt x="4638237" y="2165114"/>
                  </a:cubicBezTo>
                  <a:cubicBezTo>
                    <a:pt x="4636186" y="2167165"/>
                    <a:pt x="4633404" y="2168317"/>
                    <a:pt x="4630503" y="2168317"/>
                  </a:cubicBezTo>
                  <a:lnTo>
                    <a:pt x="10938" y="2168317"/>
                  </a:lnTo>
                  <a:cubicBezTo>
                    <a:pt x="4897" y="2168317"/>
                    <a:pt x="0" y="2163420"/>
                    <a:pt x="0" y="2157380"/>
                  </a:cubicBezTo>
                  <a:lnTo>
                    <a:pt x="0" y="10938"/>
                  </a:lnTo>
                  <a:cubicBezTo>
                    <a:pt x="0" y="8037"/>
                    <a:pt x="1152" y="5255"/>
                    <a:pt x="3204" y="3204"/>
                  </a:cubicBezTo>
                  <a:cubicBezTo>
                    <a:pt x="5255" y="1152"/>
                    <a:pt x="8037" y="0"/>
                    <a:pt x="10938" y="0"/>
                  </a:cubicBezTo>
                  <a:close/>
                </a:path>
              </a:pathLst>
            </a:custGeom>
            <a:solidFill>
              <a:srgbClr val="F0F2FD"/>
            </a:solidFill>
          </p:spPr>
        </p:sp>
        <p:sp>
          <p:nvSpPr>
            <p:cNvPr name="TextBox 10" id="10"/>
            <p:cNvSpPr txBox="true"/>
            <p:nvPr/>
          </p:nvSpPr>
          <p:spPr>
            <a:xfrm>
              <a:off x="0" y="-38100"/>
              <a:ext cx="4641440" cy="2206417"/>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0" y="9416472"/>
            <a:ext cx="18288000" cy="870528"/>
          </a:xfrm>
          <a:custGeom>
            <a:avLst/>
            <a:gdLst/>
            <a:ahLst/>
            <a:cxnLst/>
            <a:rect r="r" b="b" t="t" l="l"/>
            <a:pathLst>
              <a:path h="870528" w="18288000">
                <a:moveTo>
                  <a:pt x="0" y="0"/>
                </a:moveTo>
                <a:lnTo>
                  <a:pt x="18288000" y="0"/>
                </a:lnTo>
                <a:lnTo>
                  <a:pt x="18288000" y="870528"/>
                </a:lnTo>
                <a:lnTo>
                  <a:pt x="0" y="870528"/>
                </a:lnTo>
                <a:lnTo>
                  <a:pt x="0" y="0"/>
                </a:lnTo>
                <a:close/>
              </a:path>
            </a:pathLst>
          </a:custGeom>
          <a:blipFill>
            <a:blip r:embed="rId4">
              <a:extLst>
                <a:ext uri="{96DAC541-7B7A-43D3-8B79-37D633B846F1}">
                  <asvg:svgBlip xmlns:asvg="http://schemas.microsoft.com/office/drawing/2016/SVG/main" r:embed="rId5"/>
                </a:ext>
              </a:extLst>
            </a:blip>
            <a:stretch>
              <a:fillRect l="0" t="-2000794" r="0" b="0"/>
            </a:stretch>
          </a:blipFill>
        </p:spPr>
      </p:sp>
      <p:sp>
        <p:nvSpPr>
          <p:cNvPr name="Freeform 12" id="12"/>
          <p:cNvSpPr/>
          <p:nvPr/>
        </p:nvSpPr>
        <p:spPr>
          <a:xfrm flipH="false" flipV="false" rot="0">
            <a:off x="6781387" y="0"/>
            <a:ext cx="4725226" cy="1553418"/>
          </a:xfrm>
          <a:custGeom>
            <a:avLst/>
            <a:gdLst/>
            <a:ahLst/>
            <a:cxnLst/>
            <a:rect r="r" b="b" t="t" l="l"/>
            <a:pathLst>
              <a:path h="1553418" w="4725226">
                <a:moveTo>
                  <a:pt x="0" y="0"/>
                </a:moveTo>
                <a:lnTo>
                  <a:pt x="4725226" y="0"/>
                </a:lnTo>
                <a:lnTo>
                  <a:pt x="4725226" y="1553418"/>
                </a:lnTo>
                <a:lnTo>
                  <a:pt x="0" y="1553418"/>
                </a:lnTo>
                <a:lnTo>
                  <a:pt x="0" y="0"/>
                </a:lnTo>
                <a:close/>
              </a:path>
            </a:pathLst>
          </a:custGeom>
          <a:blipFill>
            <a:blip r:embed="rId6"/>
            <a:stretch>
              <a:fillRect l="0" t="0" r="0" b="0"/>
            </a:stretch>
          </a:blipFill>
        </p:spPr>
      </p:sp>
      <p:sp>
        <p:nvSpPr>
          <p:cNvPr name="Freeform 13" id="13"/>
          <p:cNvSpPr/>
          <p:nvPr/>
        </p:nvSpPr>
        <p:spPr>
          <a:xfrm flipH="false" flipV="false" rot="0">
            <a:off x="1028700" y="4821102"/>
            <a:ext cx="1884798" cy="1884798"/>
          </a:xfrm>
          <a:custGeom>
            <a:avLst/>
            <a:gdLst/>
            <a:ahLst/>
            <a:cxnLst/>
            <a:rect r="r" b="b" t="t" l="l"/>
            <a:pathLst>
              <a:path h="1884798" w="1884798">
                <a:moveTo>
                  <a:pt x="0" y="0"/>
                </a:moveTo>
                <a:lnTo>
                  <a:pt x="1884798" y="0"/>
                </a:lnTo>
                <a:lnTo>
                  <a:pt x="1884798" y="1884798"/>
                </a:lnTo>
                <a:lnTo>
                  <a:pt x="0" y="1884798"/>
                </a:lnTo>
                <a:lnTo>
                  <a:pt x="0" y="0"/>
                </a:lnTo>
                <a:close/>
              </a:path>
            </a:pathLst>
          </a:custGeom>
          <a:blipFill>
            <a:blip r:embed="rId7"/>
            <a:stretch>
              <a:fillRect l="0" t="0" r="0" b="0"/>
            </a:stretch>
          </a:blipFill>
        </p:spPr>
      </p:sp>
      <p:sp>
        <p:nvSpPr>
          <p:cNvPr name="TextBox 14" id="14"/>
          <p:cNvSpPr txBox="true"/>
          <p:nvPr/>
        </p:nvSpPr>
        <p:spPr>
          <a:xfrm rot="0">
            <a:off x="3084233" y="3179367"/>
            <a:ext cx="12119534" cy="4740867"/>
          </a:xfrm>
          <a:prstGeom prst="rect">
            <a:avLst/>
          </a:prstGeom>
        </p:spPr>
        <p:txBody>
          <a:bodyPr anchor="t" rtlCol="false" tIns="0" lIns="0" bIns="0" rIns="0">
            <a:spAutoFit/>
          </a:bodyPr>
          <a:lstStyle/>
          <a:p>
            <a:pPr algn="just">
              <a:lnSpc>
                <a:spcPts val="3737"/>
              </a:lnSpc>
            </a:pPr>
            <a:r>
              <a:rPr lang="en-US" sz="3114">
                <a:solidFill>
                  <a:srgbClr val="15193E"/>
                </a:solidFill>
                <a:latin typeface="Lexend Deca"/>
                <a:ea typeface="Lexend Deca"/>
                <a:cs typeface="Lexend Deca"/>
                <a:sym typeface="Lexend Deca"/>
              </a:rPr>
              <a:t>El sistema desarrollado es una aplicación de facturación llamada "Facturación Global Dream". Esta aplicación permite a los usuarios generar y guardar recibos de facturación para diferentes servicios ofrecidos por la empresa. La interfaz gráfica de usuario, construida con Tkinter, permite la entrada de datos del cliente, la selección de servicios, la generación de un recibo detallado y la posibilidad de guardar dicho recibo en formato PDF. La aplicación está diseñada para ser intuitiva y fácil de usar, permitiendo a los usuarios gestionar la facturación de manera eficiente.</a:t>
            </a:r>
          </a:p>
        </p:txBody>
      </p:sp>
      <p:sp>
        <p:nvSpPr>
          <p:cNvPr name="TextBox 15" id="15"/>
          <p:cNvSpPr txBox="true"/>
          <p:nvPr/>
        </p:nvSpPr>
        <p:spPr>
          <a:xfrm rot="0">
            <a:off x="4811991" y="1958276"/>
            <a:ext cx="9235163" cy="804038"/>
          </a:xfrm>
          <a:prstGeom prst="rect">
            <a:avLst/>
          </a:prstGeom>
        </p:spPr>
        <p:txBody>
          <a:bodyPr anchor="t" rtlCol="false" tIns="0" lIns="0" bIns="0" rIns="0">
            <a:spAutoFit/>
          </a:bodyPr>
          <a:lstStyle/>
          <a:p>
            <a:pPr algn="l">
              <a:lnSpc>
                <a:spcPts val="5264"/>
              </a:lnSpc>
            </a:pPr>
            <a:r>
              <a:rPr lang="en-US" sz="5600" b="true">
                <a:solidFill>
                  <a:srgbClr val="15193E"/>
                </a:solidFill>
                <a:latin typeface="Codec Pro Ultra-Bold"/>
                <a:ea typeface="Codec Pro Ultra-Bold"/>
                <a:cs typeface="Codec Pro Ultra-Bold"/>
                <a:sym typeface="Codec Pro Ultra-Bold"/>
              </a:rPr>
              <a:t>NUESTRA APLICACIÓN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1D2DB"/>
        </a:solidFill>
      </p:bgPr>
    </p:bg>
    <p:spTree>
      <p:nvGrpSpPr>
        <p:cNvPr id="1" name=""/>
        <p:cNvGrpSpPr/>
        <p:nvPr/>
      </p:nvGrpSpPr>
      <p:grpSpPr>
        <a:xfrm>
          <a:off x="0" y="0"/>
          <a:ext cx="0" cy="0"/>
          <a:chOff x="0" y="0"/>
          <a:chExt cx="0" cy="0"/>
        </a:xfrm>
      </p:grpSpPr>
      <p:grpSp>
        <p:nvGrpSpPr>
          <p:cNvPr name="Group 2" id="2"/>
          <p:cNvGrpSpPr/>
          <p:nvPr/>
        </p:nvGrpSpPr>
        <p:grpSpPr>
          <a:xfrm rot="0">
            <a:off x="2725388" y="1716698"/>
            <a:ext cx="1070406" cy="276506"/>
            <a:chOff x="0" y="0"/>
            <a:chExt cx="484642" cy="125192"/>
          </a:xfrm>
        </p:grpSpPr>
        <p:sp>
          <p:nvSpPr>
            <p:cNvPr name="Freeform 3" id="3"/>
            <p:cNvSpPr/>
            <p:nvPr/>
          </p:nvSpPr>
          <p:spPr>
            <a:xfrm flipH="false" flipV="false" rot="0">
              <a:off x="0" y="0"/>
              <a:ext cx="484642" cy="125192"/>
            </a:xfrm>
            <a:custGeom>
              <a:avLst/>
              <a:gdLst/>
              <a:ahLst/>
              <a:cxnLst/>
              <a:rect r="r" b="b" t="t" l="l"/>
              <a:pathLst>
                <a:path h="125192" w="484642">
                  <a:moveTo>
                    <a:pt x="62596" y="0"/>
                  </a:moveTo>
                  <a:lnTo>
                    <a:pt x="422046" y="0"/>
                  </a:lnTo>
                  <a:cubicBezTo>
                    <a:pt x="456617" y="0"/>
                    <a:pt x="484642" y="28025"/>
                    <a:pt x="484642" y="62596"/>
                  </a:cubicBezTo>
                  <a:lnTo>
                    <a:pt x="484642" y="62596"/>
                  </a:lnTo>
                  <a:cubicBezTo>
                    <a:pt x="484642" y="97167"/>
                    <a:pt x="456617" y="125192"/>
                    <a:pt x="422046" y="125192"/>
                  </a:cubicBezTo>
                  <a:lnTo>
                    <a:pt x="62596" y="125192"/>
                  </a:lnTo>
                  <a:cubicBezTo>
                    <a:pt x="28025" y="125192"/>
                    <a:pt x="0" y="97167"/>
                    <a:pt x="0" y="62596"/>
                  </a:cubicBezTo>
                  <a:lnTo>
                    <a:pt x="0" y="62596"/>
                  </a:lnTo>
                  <a:cubicBezTo>
                    <a:pt x="0" y="28025"/>
                    <a:pt x="28025" y="0"/>
                    <a:pt x="62596" y="0"/>
                  </a:cubicBezTo>
                  <a:close/>
                </a:path>
              </a:pathLst>
            </a:custGeom>
            <a:solidFill>
              <a:srgbClr val="15193E"/>
            </a:solidFill>
            <a:ln cap="sq">
              <a:noFill/>
              <a:prstDash val="solid"/>
              <a:miter/>
            </a:ln>
          </p:spPr>
        </p:sp>
        <p:sp>
          <p:nvSpPr>
            <p:cNvPr name="TextBox 4" id="4"/>
            <p:cNvSpPr txBox="true"/>
            <p:nvPr/>
          </p:nvSpPr>
          <p:spPr>
            <a:xfrm>
              <a:off x="0" y="-9525"/>
              <a:ext cx="484642" cy="134717"/>
            </a:xfrm>
            <a:prstGeom prst="rect">
              <a:avLst/>
            </a:prstGeom>
          </p:spPr>
          <p:txBody>
            <a:bodyPr anchor="ctr" rtlCol="false" tIns="31918" lIns="31918" bIns="31918" rIns="31918"/>
            <a:lstStyle/>
            <a:p>
              <a:pPr algn="ctr">
                <a:lnSpc>
                  <a:spcPts val="1381"/>
                </a:lnSpc>
              </a:pPr>
            </a:p>
          </p:txBody>
        </p:sp>
      </p:grpSp>
      <p:sp>
        <p:nvSpPr>
          <p:cNvPr name="Freeform 5" id="5"/>
          <p:cNvSpPr/>
          <p:nvPr/>
        </p:nvSpPr>
        <p:spPr>
          <a:xfrm flipH="false" flipV="false" rot="0">
            <a:off x="-844972" y="659463"/>
            <a:ext cx="18700137" cy="8491815"/>
          </a:xfrm>
          <a:custGeom>
            <a:avLst/>
            <a:gdLst/>
            <a:ahLst/>
            <a:cxnLst/>
            <a:rect r="r" b="b" t="t" l="l"/>
            <a:pathLst>
              <a:path h="8491815" w="18700137">
                <a:moveTo>
                  <a:pt x="0" y="0"/>
                </a:moveTo>
                <a:lnTo>
                  <a:pt x="18700136" y="0"/>
                </a:lnTo>
                <a:lnTo>
                  <a:pt x="18700136" y="8491815"/>
                </a:lnTo>
                <a:lnTo>
                  <a:pt x="0" y="8491815"/>
                </a:lnTo>
                <a:lnTo>
                  <a:pt x="0" y="0"/>
                </a:lnTo>
                <a:close/>
              </a:path>
            </a:pathLst>
          </a:custGeom>
          <a:blipFill>
            <a:blip r:embed="rId2">
              <a:extLst>
                <a:ext uri="{96DAC541-7B7A-43D3-8B79-37D633B846F1}">
                  <asvg:svgBlip xmlns:asvg="http://schemas.microsoft.com/office/drawing/2016/SVG/main" r:embed="rId3"/>
                </a:ext>
              </a:extLst>
            </a:blip>
            <a:stretch>
              <a:fillRect l="0" t="-120213" r="0" b="0"/>
            </a:stretch>
          </a:blipFill>
        </p:spPr>
      </p:sp>
      <p:grpSp>
        <p:nvGrpSpPr>
          <p:cNvPr name="Group 6" id="6"/>
          <p:cNvGrpSpPr/>
          <p:nvPr/>
        </p:nvGrpSpPr>
        <p:grpSpPr>
          <a:xfrm rot="0">
            <a:off x="586951" y="1235988"/>
            <a:ext cx="15958647" cy="7737392"/>
            <a:chOff x="0" y="0"/>
            <a:chExt cx="4203101" cy="2037832"/>
          </a:xfrm>
        </p:grpSpPr>
        <p:sp>
          <p:nvSpPr>
            <p:cNvPr name="Freeform 7" id="7"/>
            <p:cNvSpPr/>
            <p:nvPr/>
          </p:nvSpPr>
          <p:spPr>
            <a:xfrm flipH="false" flipV="false" rot="0">
              <a:off x="0" y="0"/>
              <a:ext cx="4203100" cy="2037832"/>
            </a:xfrm>
            <a:custGeom>
              <a:avLst/>
              <a:gdLst/>
              <a:ahLst/>
              <a:cxnLst/>
              <a:rect r="r" b="b" t="t" l="l"/>
              <a:pathLst>
                <a:path h="2037832" w="4203100">
                  <a:moveTo>
                    <a:pt x="15524" y="0"/>
                  </a:moveTo>
                  <a:lnTo>
                    <a:pt x="4187577" y="0"/>
                  </a:lnTo>
                  <a:cubicBezTo>
                    <a:pt x="4191694" y="0"/>
                    <a:pt x="4195642" y="1636"/>
                    <a:pt x="4198553" y="4547"/>
                  </a:cubicBezTo>
                  <a:cubicBezTo>
                    <a:pt x="4201465" y="7458"/>
                    <a:pt x="4203100" y="11407"/>
                    <a:pt x="4203100" y="15524"/>
                  </a:cubicBezTo>
                  <a:lnTo>
                    <a:pt x="4203100" y="2022308"/>
                  </a:lnTo>
                  <a:cubicBezTo>
                    <a:pt x="4203100" y="2030881"/>
                    <a:pt x="4196150" y="2037832"/>
                    <a:pt x="4187577" y="2037832"/>
                  </a:cubicBezTo>
                  <a:lnTo>
                    <a:pt x="15524" y="2037832"/>
                  </a:lnTo>
                  <a:cubicBezTo>
                    <a:pt x="6950" y="2037832"/>
                    <a:pt x="0" y="2030881"/>
                    <a:pt x="0" y="2022308"/>
                  </a:cubicBezTo>
                  <a:lnTo>
                    <a:pt x="0" y="15524"/>
                  </a:lnTo>
                  <a:cubicBezTo>
                    <a:pt x="0" y="6950"/>
                    <a:pt x="6950" y="0"/>
                    <a:pt x="15524" y="0"/>
                  </a:cubicBezTo>
                  <a:close/>
                </a:path>
              </a:pathLst>
            </a:custGeom>
            <a:solidFill>
              <a:srgbClr val="E4E5EC"/>
            </a:solidFill>
          </p:spPr>
        </p:sp>
        <p:sp>
          <p:nvSpPr>
            <p:cNvPr name="TextBox 8" id="8"/>
            <p:cNvSpPr txBox="true"/>
            <p:nvPr/>
          </p:nvSpPr>
          <p:spPr>
            <a:xfrm>
              <a:off x="0" y="-38100"/>
              <a:ext cx="4203101" cy="2075932"/>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51470" y="-757964"/>
            <a:ext cx="3655283" cy="2173232"/>
          </a:xfrm>
          <a:custGeom>
            <a:avLst/>
            <a:gdLst/>
            <a:ahLst/>
            <a:cxnLst/>
            <a:rect r="r" b="b" t="t" l="l"/>
            <a:pathLst>
              <a:path h="2173232" w="3655283">
                <a:moveTo>
                  <a:pt x="0" y="0"/>
                </a:moveTo>
                <a:lnTo>
                  <a:pt x="3655283" y="0"/>
                </a:lnTo>
                <a:lnTo>
                  <a:pt x="3655283" y="2173232"/>
                </a:lnTo>
                <a:lnTo>
                  <a:pt x="0" y="2173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94806" y="659463"/>
            <a:ext cx="3484317" cy="2071585"/>
          </a:xfrm>
          <a:custGeom>
            <a:avLst/>
            <a:gdLst/>
            <a:ahLst/>
            <a:cxnLst/>
            <a:rect r="r" b="b" t="t" l="l"/>
            <a:pathLst>
              <a:path h="2071585" w="3484317">
                <a:moveTo>
                  <a:pt x="0" y="0"/>
                </a:moveTo>
                <a:lnTo>
                  <a:pt x="3484317" y="0"/>
                </a:lnTo>
                <a:lnTo>
                  <a:pt x="3484317" y="2071585"/>
                </a:lnTo>
                <a:lnTo>
                  <a:pt x="0" y="2071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5113293" y="8973379"/>
            <a:ext cx="3484317" cy="2071585"/>
          </a:xfrm>
          <a:custGeom>
            <a:avLst/>
            <a:gdLst/>
            <a:ahLst/>
            <a:cxnLst/>
            <a:rect r="r" b="b" t="t" l="l"/>
            <a:pathLst>
              <a:path h="2071585" w="3484317">
                <a:moveTo>
                  <a:pt x="0" y="0"/>
                </a:moveTo>
                <a:lnTo>
                  <a:pt x="3484317" y="0"/>
                </a:lnTo>
                <a:lnTo>
                  <a:pt x="3484317" y="2071585"/>
                </a:lnTo>
                <a:lnTo>
                  <a:pt x="0" y="20715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6027523" y="7552462"/>
            <a:ext cx="3655283" cy="2173232"/>
          </a:xfrm>
          <a:custGeom>
            <a:avLst/>
            <a:gdLst/>
            <a:ahLst/>
            <a:cxnLst/>
            <a:rect r="r" b="b" t="t" l="l"/>
            <a:pathLst>
              <a:path h="2173232" w="3655283">
                <a:moveTo>
                  <a:pt x="0" y="0"/>
                </a:moveTo>
                <a:lnTo>
                  <a:pt x="3655283" y="0"/>
                </a:lnTo>
                <a:lnTo>
                  <a:pt x="3655283" y="2173231"/>
                </a:lnTo>
                <a:lnTo>
                  <a:pt x="0" y="2173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6073209" y="1959192"/>
            <a:ext cx="9954314" cy="6470304"/>
          </a:xfrm>
          <a:custGeom>
            <a:avLst/>
            <a:gdLst/>
            <a:ahLst/>
            <a:cxnLst/>
            <a:rect r="r" b="b" t="t" l="l"/>
            <a:pathLst>
              <a:path h="6470304" w="9954314">
                <a:moveTo>
                  <a:pt x="0" y="0"/>
                </a:moveTo>
                <a:lnTo>
                  <a:pt x="9954314" y="0"/>
                </a:lnTo>
                <a:lnTo>
                  <a:pt x="9954314" y="6470304"/>
                </a:lnTo>
                <a:lnTo>
                  <a:pt x="0" y="6470304"/>
                </a:lnTo>
                <a:lnTo>
                  <a:pt x="0" y="0"/>
                </a:lnTo>
                <a:close/>
              </a:path>
            </a:pathLst>
          </a:custGeom>
          <a:blipFill>
            <a:blip r:embed="rId8"/>
            <a:stretch>
              <a:fillRect l="0" t="0" r="0" b="0"/>
            </a:stretch>
          </a:blipFill>
        </p:spPr>
      </p:sp>
      <p:grpSp>
        <p:nvGrpSpPr>
          <p:cNvPr name="Group 14" id="14"/>
          <p:cNvGrpSpPr/>
          <p:nvPr/>
        </p:nvGrpSpPr>
        <p:grpSpPr>
          <a:xfrm rot="0">
            <a:off x="1925590" y="1854951"/>
            <a:ext cx="3740408" cy="6700228"/>
            <a:chOff x="0" y="0"/>
            <a:chExt cx="1114879" cy="1997093"/>
          </a:xfrm>
        </p:grpSpPr>
        <p:sp>
          <p:nvSpPr>
            <p:cNvPr name="Freeform 15" id="15"/>
            <p:cNvSpPr/>
            <p:nvPr/>
          </p:nvSpPr>
          <p:spPr>
            <a:xfrm flipH="false" flipV="false" rot="0">
              <a:off x="0" y="0"/>
              <a:ext cx="1114879" cy="1997093"/>
            </a:xfrm>
            <a:custGeom>
              <a:avLst/>
              <a:gdLst/>
              <a:ahLst/>
              <a:cxnLst/>
              <a:rect r="r" b="b" t="t" l="l"/>
              <a:pathLst>
                <a:path h="1997093" w="1114879">
                  <a:moveTo>
                    <a:pt x="45536" y="0"/>
                  </a:moveTo>
                  <a:lnTo>
                    <a:pt x="1069343" y="0"/>
                  </a:lnTo>
                  <a:cubicBezTo>
                    <a:pt x="1094492" y="0"/>
                    <a:pt x="1114879" y="20387"/>
                    <a:pt x="1114879" y="45536"/>
                  </a:cubicBezTo>
                  <a:lnTo>
                    <a:pt x="1114879" y="1951558"/>
                  </a:lnTo>
                  <a:cubicBezTo>
                    <a:pt x="1114879" y="1976706"/>
                    <a:pt x="1094492" y="1997093"/>
                    <a:pt x="1069343" y="1997093"/>
                  </a:cubicBezTo>
                  <a:lnTo>
                    <a:pt x="45536" y="1997093"/>
                  </a:lnTo>
                  <a:cubicBezTo>
                    <a:pt x="20387" y="1997093"/>
                    <a:pt x="0" y="1976706"/>
                    <a:pt x="0" y="1951558"/>
                  </a:cubicBezTo>
                  <a:lnTo>
                    <a:pt x="0" y="45536"/>
                  </a:lnTo>
                  <a:cubicBezTo>
                    <a:pt x="0" y="20387"/>
                    <a:pt x="20387" y="0"/>
                    <a:pt x="45536" y="0"/>
                  </a:cubicBezTo>
                  <a:close/>
                </a:path>
              </a:pathLst>
            </a:custGeom>
            <a:solidFill>
              <a:srgbClr val="F0F2FD"/>
            </a:solidFill>
          </p:spPr>
        </p:sp>
        <p:sp>
          <p:nvSpPr>
            <p:cNvPr name="TextBox 16" id="16"/>
            <p:cNvSpPr txBox="true"/>
            <p:nvPr/>
          </p:nvSpPr>
          <p:spPr>
            <a:xfrm>
              <a:off x="0" y="-38100"/>
              <a:ext cx="1114879" cy="2035193"/>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5822543" y="785125"/>
            <a:ext cx="5005033" cy="1069826"/>
          </a:xfrm>
          <a:custGeom>
            <a:avLst/>
            <a:gdLst/>
            <a:ahLst/>
            <a:cxnLst/>
            <a:rect r="r" b="b" t="t" l="l"/>
            <a:pathLst>
              <a:path h="1069826" w="5005033">
                <a:moveTo>
                  <a:pt x="0" y="0"/>
                </a:moveTo>
                <a:lnTo>
                  <a:pt x="5005033" y="0"/>
                </a:lnTo>
                <a:lnTo>
                  <a:pt x="5005033" y="1069826"/>
                </a:lnTo>
                <a:lnTo>
                  <a:pt x="0" y="1069826"/>
                </a:lnTo>
                <a:lnTo>
                  <a:pt x="0" y="0"/>
                </a:lnTo>
                <a:close/>
              </a:path>
            </a:pathLst>
          </a:custGeom>
          <a:blipFill>
            <a:blip r:embed="rId9"/>
            <a:stretch>
              <a:fillRect l="0" t="0" r="0" b="0"/>
            </a:stretch>
          </a:blipFill>
        </p:spPr>
      </p:sp>
      <p:sp>
        <p:nvSpPr>
          <p:cNvPr name="Freeform 18" id="18"/>
          <p:cNvSpPr/>
          <p:nvPr/>
        </p:nvSpPr>
        <p:spPr>
          <a:xfrm flipH="false" flipV="false" rot="0">
            <a:off x="347353" y="328652"/>
            <a:ext cx="1287545" cy="1135722"/>
          </a:xfrm>
          <a:custGeom>
            <a:avLst/>
            <a:gdLst/>
            <a:ahLst/>
            <a:cxnLst/>
            <a:rect r="r" b="b" t="t" l="l"/>
            <a:pathLst>
              <a:path h="1135722" w="1287545">
                <a:moveTo>
                  <a:pt x="0" y="0"/>
                </a:moveTo>
                <a:lnTo>
                  <a:pt x="1287545" y="0"/>
                </a:lnTo>
                <a:lnTo>
                  <a:pt x="1287545" y="1135722"/>
                </a:lnTo>
                <a:lnTo>
                  <a:pt x="0" y="1135722"/>
                </a:lnTo>
                <a:lnTo>
                  <a:pt x="0" y="0"/>
                </a:lnTo>
                <a:close/>
              </a:path>
            </a:pathLst>
          </a:custGeom>
          <a:blipFill>
            <a:blip r:embed="rId10"/>
            <a:stretch>
              <a:fillRect l="0" t="0" r="0" b="0"/>
            </a:stretch>
          </a:blipFill>
        </p:spPr>
      </p:sp>
      <p:sp>
        <p:nvSpPr>
          <p:cNvPr name="Freeform 19" id="19"/>
          <p:cNvSpPr/>
          <p:nvPr/>
        </p:nvSpPr>
        <p:spPr>
          <a:xfrm flipH="false" flipV="false" rot="0">
            <a:off x="16855452" y="8639077"/>
            <a:ext cx="1306453" cy="1306453"/>
          </a:xfrm>
          <a:custGeom>
            <a:avLst/>
            <a:gdLst/>
            <a:ahLst/>
            <a:cxnLst/>
            <a:rect r="r" b="b" t="t" l="l"/>
            <a:pathLst>
              <a:path h="1306453" w="1306453">
                <a:moveTo>
                  <a:pt x="0" y="0"/>
                </a:moveTo>
                <a:lnTo>
                  <a:pt x="1306453" y="0"/>
                </a:lnTo>
                <a:lnTo>
                  <a:pt x="1306453" y="1306454"/>
                </a:lnTo>
                <a:lnTo>
                  <a:pt x="0" y="1306454"/>
                </a:lnTo>
                <a:lnTo>
                  <a:pt x="0" y="0"/>
                </a:lnTo>
                <a:close/>
              </a:path>
            </a:pathLst>
          </a:custGeom>
          <a:blipFill>
            <a:blip r:embed="rId11"/>
            <a:stretch>
              <a:fillRect l="0" t="0" r="0" b="0"/>
            </a:stretch>
          </a:blipFill>
        </p:spPr>
      </p:sp>
      <p:sp>
        <p:nvSpPr>
          <p:cNvPr name="TextBox 20" id="20"/>
          <p:cNvSpPr txBox="true"/>
          <p:nvPr/>
        </p:nvSpPr>
        <p:spPr>
          <a:xfrm rot="0">
            <a:off x="2055202" y="3248335"/>
            <a:ext cx="3284301" cy="4191000"/>
          </a:xfrm>
          <a:prstGeom prst="rect">
            <a:avLst/>
          </a:prstGeom>
        </p:spPr>
        <p:txBody>
          <a:bodyPr anchor="t" rtlCol="false" tIns="0" lIns="0" bIns="0" rIns="0">
            <a:spAutoFit/>
          </a:bodyPr>
          <a:lstStyle/>
          <a:p>
            <a:pPr algn="l">
              <a:lnSpc>
                <a:spcPts val="3017"/>
              </a:lnSpc>
            </a:pPr>
            <a:r>
              <a:rPr lang="en-US" sz="2514">
                <a:solidFill>
                  <a:srgbClr val="15193E"/>
                </a:solidFill>
                <a:latin typeface="Lexend Deca"/>
                <a:ea typeface="Lexend Deca"/>
                <a:cs typeface="Lexend Deca"/>
                <a:sym typeface="Lexend Deca"/>
              </a:rPr>
              <a:t>Una vez ingresado a la aplicación, podremos acceder a la interfaz gráfica. El cliente deberá cargar su “Nombre y CUIL” para avanzar,  que  a su vez, luego se exportaran en la factura correspondiente.</a:t>
            </a:r>
          </a:p>
        </p:txBody>
      </p:sp>
      <p:sp>
        <p:nvSpPr>
          <p:cNvPr name="TextBox 21" id="21"/>
          <p:cNvSpPr txBox="true"/>
          <p:nvPr/>
        </p:nvSpPr>
        <p:spPr>
          <a:xfrm rot="0">
            <a:off x="1925590" y="2519955"/>
            <a:ext cx="9235163" cy="535053"/>
          </a:xfrm>
          <a:prstGeom prst="rect">
            <a:avLst/>
          </a:prstGeom>
        </p:spPr>
        <p:txBody>
          <a:bodyPr anchor="t" rtlCol="false" tIns="0" lIns="0" bIns="0" rIns="0">
            <a:spAutoFit/>
          </a:bodyPr>
          <a:lstStyle/>
          <a:p>
            <a:pPr algn="l">
              <a:lnSpc>
                <a:spcPts val="3572"/>
              </a:lnSpc>
            </a:pPr>
            <a:r>
              <a:rPr lang="en-US" sz="3800" b="true">
                <a:solidFill>
                  <a:srgbClr val="15193E"/>
                </a:solidFill>
                <a:latin typeface="Codec Pro Ultra-Bold"/>
                <a:ea typeface="Codec Pro Ultra-Bold"/>
                <a:cs typeface="Codec Pro Ultra-Bold"/>
                <a:sym typeface="Codec Pro Ultra-Bold"/>
              </a:rPr>
              <a:t>MODO DE USO: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1D2DB"/>
        </a:solidFill>
      </p:bgPr>
    </p:bg>
    <p:spTree>
      <p:nvGrpSpPr>
        <p:cNvPr id="1" name=""/>
        <p:cNvGrpSpPr/>
        <p:nvPr/>
      </p:nvGrpSpPr>
      <p:grpSpPr>
        <a:xfrm>
          <a:off x="0" y="0"/>
          <a:ext cx="0" cy="0"/>
          <a:chOff x="0" y="0"/>
          <a:chExt cx="0" cy="0"/>
        </a:xfrm>
      </p:grpSpPr>
      <p:grpSp>
        <p:nvGrpSpPr>
          <p:cNvPr name="Group 2" id="2"/>
          <p:cNvGrpSpPr/>
          <p:nvPr/>
        </p:nvGrpSpPr>
        <p:grpSpPr>
          <a:xfrm rot="0">
            <a:off x="2725388" y="1716698"/>
            <a:ext cx="1070406" cy="276506"/>
            <a:chOff x="0" y="0"/>
            <a:chExt cx="484642" cy="125192"/>
          </a:xfrm>
        </p:grpSpPr>
        <p:sp>
          <p:nvSpPr>
            <p:cNvPr name="Freeform 3" id="3"/>
            <p:cNvSpPr/>
            <p:nvPr/>
          </p:nvSpPr>
          <p:spPr>
            <a:xfrm flipH="false" flipV="false" rot="0">
              <a:off x="0" y="0"/>
              <a:ext cx="484642" cy="125192"/>
            </a:xfrm>
            <a:custGeom>
              <a:avLst/>
              <a:gdLst/>
              <a:ahLst/>
              <a:cxnLst/>
              <a:rect r="r" b="b" t="t" l="l"/>
              <a:pathLst>
                <a:path h="125192" w="484642">
                  <a:moveTo>
                    <a:pt x="62596" y="0"/>
                  </a:moveTo>
                  <a:lnTo>
                    <a:pt x="422046" y="0"/>
                  </a:lnTo>
                  <a:cubicBezTo>
                    <a:pt x="456617" y="0"/>
                    <a:pt x="484642" y="28025"/>
                    <a:pt x="484642" y="62596"/>
                  </a:cubicBezTo>
                  <a:lnTo>
                    <a:pt x="484642" y="62596"/>
                  </a:lnTo>
                  <a:cubicBezTo>
                    <a:pt x="484642" y="97167"/>
                    <a:pt x="456617" y="125192"/>
                    <a:pt x="422046" y="125192"/>
                  </a:cubicBezTo>
                  <a:lnTo>
                    <a:pt x="62596" y="125192"/>
                  </a:lnTo>
                  <a:cubicBezTo>
                    <a:pt x="28025" y="125192"/>
                    <a:pt x="0" y="97167"/>
                    <a:pt x="0" y="62596"/>
                  </a:cubicBezTo>
                  <a:lnTo>
                    <a:pt x="0" y="62596"/>
                  </a:lnTo>
                  <a:cubicBezTo>
                    <a:pt x="0" y="28025"/>
                    <a:pt x="28025" y="0"/>
                    <a:pt x="62596" y="0"/>
                  </a:cubicBezTo>
                  <a:close/>
                </a:path>
              </a:pathLst>
            </a:custGeom>
            <a:solidFill>
              <a:srgbClr val="15193E"/>
            </a:solidFill>
            <a:ln cap="sq">
              <a:noFill/>
              <a:prstDash val="solid"/>
              <a:miter/>
            </a:ln>
          </p:spPr>
        </p:sp>
        <p:sp>
          <p:nvSpPr>
            <p:cNvPr name="TextBox 4" id="4"/>
            <p:cNvSpPr txBox="true"/>
            <p:nvPr/>
          </p:nvSpPr>
          <p:spPr>
            <a:xfrm>
              <a:off x="0" y="-9525"/>
              <a:ext cx="484642" cy="134717"/>
            </a:xfrm>
            <a:prstGeom prst="rect">
              <a:avLst/>
            </a:prstGeom>
          </p:spPr>
          <p:txBody>
            <a:bodyPr anchor="ctr" rtlCol="false" tIns="31918" lIns="31918" bIns="31918" rIns="31918"/>
            <a:lstStyle/>
            <a:p>
              <a:pPr algn="ctr">
                <a:lnSpc>
                  <a:spcPts val="1381"/>
                </a:lnSpc>
              </a:pPr>
            </a:p>
          </p:txBody>
        </p:sp>
      </p:grpSp>
      <p:sp>
        <p:nvSpPr>
          <p:cNvPr name="Freeform 5" id="5"/>
          <p:cNvSpPr/>
          <p:nvPr/>
        </p:nvSpPr>
        <p:spPr>
          <a:xfrm flipH="false" flipV="false" rot="0">
            <a:off x="-844972" y="659463"/>
            <a:ext cx="18700137" cy="8491815"/>
          </a:xfrm>
          <a:custGeom>
            <a:avLst/>
            <a:gdLst/>
            <a:ahLst/>
            <a:cxnLst/>
            <a:rect r="r" b="b" t="t" l="l"/>
            <a:pathLst>
              <a:path h="8491815" w="18700137">
                <a:moveTo>
                  <a:pt x="0" y="0"/>
                </a:moveTo>
                <a:lnTo>
                  <a:pt x="18700136" y="0"/>
                </a:lnTo>
                <a:lnTo>
                  <a:pt x="18700136" y="8491815"/>
                </a:lnTo>
                <a:lnTo>
                  <a:pt x="0" y="8491815"/>
                </a:lnTo>
                <a:lnTo>
                  <a:pt x="0" y="0"/>
                </a:lnTo>
                <a:close/>
              </a:path>
            </a:pathLst>
          </a:custGeom>
          <a:blipFill>
            <a:blip r:embed="rId2">
              <a:extLst>
                <a:ext uri="{96DAC541-7B7A-43D3-8B79-37D633B846F1}">
                  <asvg:svgBlip xmlns:asvg="http://schemas.microsoft.com/office/drawing/2016/SVG/main" r:embed="rId3"/>
                </a:ext>
              </a:extLst>
            </a:blip>
            <a:stretch>
              <a:fillRect l="0" t="-120213" r="0" b="0"/>
            </a:stretch>
          </a:blipFill>
        </p:spPr>
      </p:sp>
      <p:grpSp>
        <p:nvGrpSpPr>
          <p:cNvPr name="Group 6" id="6"/>
          <p:cNvGrpSpPr/>
          <p:nvPr/>
        </p:nvGrpSpPr>
        <p:grpSpPr>
          <a:xfrm rot="0">
            <a:off x="586951" y="1235988"/>
            <a:ext cx="15958647" cy="7737392"/>
            <a:chOff x="0" y="0"/>
            <a:chExt cx="4203101" cy="2037832"/>
          </a:xfrm>
        </p:grpSpPr>
        <p:sp>
          <p:nvSpPr>
            <p:cNvPr name="Freeform 7" id="7"/>
            <p:cNvSpPr/>
            <p:nvPr/>
          </p:nvSpPr>
          <p:spPr>
            <a:xfrm flipH="false" flipV="false" rot="0">
              <a:off x="0" y="0"/>
              <a:ext cx="4203100" cy="2037832"/>
            </a:xfrm>
            <a:custGeom>
              <a:avLst/>
              <a:gdLst/>
              <a:ahLst/>
              <a:cxnLst/>
              <a:rect r="r" b="b" t="t" l="l"/>
              <a:pathLst>
                <a:path h="2037832" w="4203100">
                  <a:moveTo>
                    <a:pt x="15524" y="0"/>
                  </a:moveTo>
                  <a:lnTo>
                    <a:pt x="4187577" y="0"/>
                  </a:lnTo>
                  <a:cubicBezTo>
                    <a:pt x="4191694" y="0"/>
                    <a:pt x="4195642" y="1636"/>
                    <a:pt x="4198553" y="4547"/>
                  </a:cubicBezTo>
                  <a:cubicBezTo>
                    <a:pt x="4201465" y="7458"/>
                    <a:pt x="4203100" y="11407"/>
                    <a:pt x="4203100" y="15524"/>
                  </a:cubicBezTo>
                  <a:lnTo>
                    <a:pt x="4203100" y="2022308"/>
                  </a:lnTo>
                  <a:cubicBezTo>
                    <a:pt x="4203100" y="2030881"/>
                    <a:pt x="4196150" y="2037832"/>
                    <a:pt x="4187577" y="2037832"/>
                  </a:cubicBezTo>
                  <a:lnTo>
                    <a:pt x="15524" y="2037832"/>
                  </a:lnTo>
                  <a:cubicBezTo>
                    <a:pt x="6950" y="2037832"/>
                    <a:pt x="0" y="2030881"/>
                    <a:pt x="0" y="2022308"/>
                  </a:cubicBezTo>
                  <a:lnTo>
                    <a:pt x="0" y="15524"/>
                  </a:lnTo>
                  <a:cubicBezTo>
                    <a:pt x="0" y="6950"/>
                    <a:pt x="6950" y="0"/>
                    <a:pt x="15524" y="0"/>
                  </a:cubicBezTo>
                  <a:close/>
                </a:path>
              </a:pathLst>
            </a:custGeom>
            <a:solidFill>
              <a:srgbClr val="E4E5EC"/>
            </a:solidFill>
          </p:spPr>
        </p:sp>
        <p:sp>
          <p:nvSpPr>
            <p:cNvPr name="TextBox 8" id="8"/>
            <p:cNvSpPr txBox="true"/>
            <p:nvPr/>
          </p:nvSpPr>
          <p:spPr>
            <a:xfrm>
              <a:off x="0" y="-38100"/>
              <a:ext cx="4203101" cy="2075932"/>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51470" y="-757964"/>
            <a:ext cx="3655283" cy="2173232"/>
          </a:xfrm>
          <a:custGeom>
            <a:avLst/>
            <a:gdLst/>
            <a:ahLst/>
            <a:cxnLst/>
            <a:rect r="r" b="b" t="t" l="l"/>
            <a:pathLst>
              <a:path h="2173232" w="3655283">
                <a:moveTo>
                  <a:pt x="0" y="0"/>
                </a:moveTo>
                <a:lnTo>
                  <a:pt x="3655283" y="0"/>
                </a:lnTo>
                <a:lnTo>
                  <a:pt x="3655283" y="2173232"/>
                </a:lnTo>
                <a:lnTo>
                  <a:pt x="0" y="2173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94806" y="659463"/>
            <a:ext cx="3484317" cy="2071585"/>
          </a:xfrm>
          <a:custGeom>
            <a:avLst/>
            <a:gdLst/>
            <a:ahLst/>
            <a:cxnLst/>
            <a:rect r="r" b="b" t="t" l="l"/>
            <a:pathLst>
              <a:path h="2071585" w="3484317">
                <a:moveTo>
                  <a:pt x="0" y="0"/>
                </a:moveTo>
                <a:lnTo>
                  <a:pt x="3484317" y="0"/>
                </a:lnTo>
                <a:lnTo>
                  <a:pt x="3484317" y="2071585"/>
                </a:lnTo>
                <a:lnTo>
                  <a:pt x="0" y="2071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5113293" y="8973379"/>
            <a:ext cx="3484317" cy="2071585"/>
          </a:xfrm>
          <a:custGeom>
            <a:avLst/>
            <a:gdLst/>
            <a:ahLst/>
            <a:cxnLst/>
            <a:rect r="r" b="b" t="t" l="l"/>
            <a:pathLst>
              <a:path h="2071585" w="3484317">
                <a:moveTo>
                  <a:pt x="0" y="0"/>
                </a:moveTo>
                <a:lnTo>
                  <a:pt x="3484317" y="0"/>
                </a:lnTo>
                <a:lnTo>
                  <a:pt x="3484317" y="2071585"/>
                </a:lnTo>
                <a:lnTo>
                  <a:pt x="0" y="20715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6027523" y="7552462"/>
            <a:ext cx="3655283" cy="2173232"/>
          </a:xfrm>
          <a:custGeom>
            <a:avLst/>
            <a:gdLst/>
            <a:ahLst/>
            <a:cxnLst/>
            <a:rect r="r" b="b" t="t" l="l"/>
            <a:pathLst>
              <a:path h="2173232" w="3655283">
                <a:moveTo>
                  <a:pt x="0" y="0"/>
                </a:moveTo>
                <a:lnTo>
                  <a:pt x="3655283" y="0"/>
                </a:lnTo>
                <a:lnTo>
                  <a:pt x="3655283" y="2173231"/>
                </a:lnTo>
                <a:lnTo>
                  <a:pt x="0" y="2173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6191518" y="1945926"/>
            <a:ext cx="10125480" cy="6518278"/>
          </a:xfrm>
          <a:custGeom>
            <a:avLst/>
            <a:gdLst/>
            <a:ahLst/>
            <a:cxnLst/>
            <a:rect r="r" b="b" t="t" l="l"/>
            <a:pathLst>
              <a:path h="6518278" w="10125480">
                <a:moveTo>
                  <a:pt x="0" y="0"/>
                </a:moveTo>
                <a:lnTo>
                  <a:pt x="10125480" y="0"/>
                </a:lnTo>
                <a:lnTo>
                  <a:pt x="10125480" y="6518278"/>
                </a:lnTo>
                <a:lnTo>
                  <a:pt x="0" y="6518278"/>
                </a:lnTo>
                <a:lnTo>
                  <a:pt x="0" y="0"/>
                </a:lnTo>
                <a:close/>
              </a:path>
            </a:pathLst>
          </a:custGeom>
          <a:blipFill>
            <a:blip r:embed="rId8"/>
            <a:stretch>
              <a:fillRect l="0" t="0" r="0" b="0"/>
            </a:stretch>
          </a:blipFill>
        </p:spPr>
      </p:sp>
      <p:grpSp>
        <p:nvGrpSpPr>
          <p:cNvPr name="Group 14" id="14"/>
          <p:cNvGrpSpPr/>
          <p:nvPr/>
        </p:nvGrpSpPr>
        <p:grpSpPr>
          <a:xfrm rot="0">
            <a:off x="2270136" y="1854951"/>
            <a:ext cx="3740408" cy="6700228"/>
            <a:chOff x="0" y="0"/>
            <a:chExt cx="1114879" cy="1997093"/>
          </a:xfrm>
        </p:grpSpPr>
        <p:sp>
          <p:nvSpPr>
            <p:cNvPr name="Freeform 15" id="15"/>
            <p:cNvSpPr/>
            <p:nvPr/>
          </p:nvSpPr>
          <p:spPr>
            <a:xfrm flipH="false" flipV="false" rot="0">
              <a:off x="0" y="0"/>
              <a:ext cx="1114879" cy="1997093"/>
            </a:xfrm>
            <a:custGeom>
              <a:avLst/>
              <a:gdLst/>
              <a:ahLst/>
              <a:cxnLst/>
              <a:rect r="r" b="b" t="t" l="l"/>
              <a:pathLst>
                <a:path h="1997093" w="1114879">
                  <a:moveTo>
                    <a:pt x="45536" y="0"/>
                  </a:moveTo>
                  <a:lnTo>
                    <a:pt x="1069343" y="0"/>
                  </a:lnTo>
                  <a:cubicBezTo>
                    <a:pt x="1094492" y="0"/>
                    <a:pt x="1114879" y="20387"/>
                    <a:pt x="1114879" y="45536"/>
                  </a:cubicBezTo>
                  <a:lnTo>
                    <a:pt x="1114879" y="1951558"/>
                  </a:lnTo>
                  <a:cubicBezTo>
                    <a:pt x="1114879" y="1976706"/>
                    <a:pt x="1094492" y="1997093"/>
                    <a:pt x="1069343" y="1997093"/>
                  </a:cubicBezTo>
                  <a:lnTo>
                    <a:pt x="45536" y="1997093"/>
                  </a:lnTo>
                  <a:cubicBezTo>
                    <a:pt x="20387" y="1997093"/>
                    <a:pt x="0" y="1976706"/>
                    <a:pt x="0" y="1951558"/>
                  </a:cubicBezTo>
                  <a:lnTo>
                    <a:pt x="0" y="45536"/>
                  </a:lnTo>
                  <a:cubicBezTo>
                    <a:pt x="0" y="20387"/>
                    <a:pt x="20387" y="0"/>
                    <a:pt x="45536" y="0"/>
                  </a:cubicBezTo>
                  <a:close/>
                </a:path>
              </a:pathLst>
            </a:custGeom>
            <a:solidFill>
              <a:srgbClr val="F0F2FD"/>
            </a:solidFill>
          </p:spPr>
        </p:sp>
        <p:sp>
          <p:nvSpPr>
            <p:cNvPr name="TextBox 16" id="16"/>
            <p:cNvSpPr txBox="true"/>
            <p:nvPr/>
          </p:nvSpPr>
          <p:spPr>
            <a:xfrm>
              <a:off x="0" y="-38100"/>
              <a:ext cx="1114879" cy="2035193"/>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2423720" y="2289160"/>
            <a:ext cx="9235163" cy="535053"/>
          </a:xfrm>
          <a:prstGeom prst="rect">
            <a:avLst/>
          </a:prstGeom>
        </p:spPr>
        <p:txBody>
          <a:bodyPr anchor="t" rtlCol="false" tIns="0" lIns="0" bIns="0" rIns="0">
            <a:spAutoFit/>
          </a:bodyPr>
          <a:lstStyle/>
          <a:p>
            <a:pPr algn="l">
              <a:lnSpc>
                <a:spcPts val="3572"/>
              </a:lnSpc>
            </a:pPr>
            <a:r>
              <a:rPr lang="en-US" sz="3800" b="true">
                <a:solidFill>
                  <a:srgbClr val="15193E"/>
                </a:solidFill>
                <a:latin typeface="Codec Pro Ultra-Bold"/>
                <a:ea typeface="Codec Pro Ultra-Bold"/>
                <a:cs typeface="Codec Pro Ultra-Bold"/>
                <a:sym typeface="Codec Pro Ultra-Bold"/>
              </a:rPr>
              <a:t>MODO DE USO:</a:t>
            </a:r>
          </a:p>
        </p:txBody>
      </p:sp>
      <p:sp>
        <p:nvSpPr>
          <p:cNvPr name="TextBox 18" id="18"/>
          <p:cNvSpPr txBox="true"/>
          <p:nvPr/>
        </p:nvSpPr>
        <p:spPr>
          <a:xfrm rot="0">
            <a:off x="2498189" y="3048000"/>
            <a:ext cx="3284301" cy="3810000"/>
          </a:xfrm>
          <a:prstGeom prst="rect">
            <a:avLst/>
          </a:prstGeom>
        </p:spPr>
        <p:txBody>
          <a:bodyPr anchor="t" rtlCol="false" tIns="0" lIns="0" bIns="0" rIns="0">
            <a:spAutoFit/>
          </a:bodyPr>
          <a:lstStyle/>
          <a:p>
            <a:pPr algn="l">
              <a:lnSpc>
                <a:spcPts val="3017"/>
              </a:lnSpc>
            </a:pPr>
            <a:r>
              <a:rPr lang="en-US" sz="2514">
                <a:solidFill>
                  <a:srgbClr val="15193E"/>
                </a:solidFill>
                <a:latin typeface="Lexend Deca"/>
                <a:ea typeface="Lexend Deca"/>
                <a:cs typeface="Lexend Deca"/>
                <a:sym typeface="Lexend Deca"/>
              </a:rPr>
              <a:t>Realizado el paso anterior, el cliente podrá seleccionar entre los planes disponibles, según la necesidad que el mismo requiera. Un plan básico, Standard o bien Premium.</a:t>
            </a:r>
          </a:p>
        </p:txBody>
      </p:sp>
      <p:sp>
        <p:nvSpPr>
          <p:cNvPr name="Freeform 19" id="19"/>
          <p:cNvSpPr/>
          <p:nvPr/>
        </p:nvSpPr>
        <p:spPr>
          <a:xfrm flipH="false" flipV="false" rot="0">
            <a:off x="5822543" y="785125"/>
            <a:ext cx="5005033" cy="1069826"/>
          </a:xfrm>
          <a:custGeom>
            <a:avLst/>
            <a:gdLst/>
            <a:ahLst/>
            <a:cxnLst/>
            <a:rect r="r" b="b" t="t" l="l"/>
            <a:pathLst>
              <a:path h="1069826" w="5005033">
                <a:moveTo>
                  <a:pt x="0" y="0"/>
                </a:moveTo>
                <a:lnTo>
                  <a:pt x="5005033" y="0"/>
                </a:lnTo>
                <a:lnTo>
                  <a:pt x="5005033" y="1069826"/>
                </a:lnTo>
                <a:lnTo>
                  <a:pt x="0" y="1069826"/>
                </a:lnTo>
                <a:lnTo>
                  <a:pt x="0" y="0"/>
                </a:lnTo>
                <a:close/>
              </a:path>
            </a:pathLst>
          </a:custGeom>
          <a:blipFill>
            <a:blip r:embed="rId9"/>
            <a:stretch>
              <a:fillRect l="0" t="0" r="0" b="0"/>
            </a:stretch>
          </a:blipFill>
        </p:spPr>
      </p:sp>
      <p:sp>
        <p:nvSpPr>
          <p:cNvPr name="Freeform 20" id="20"/>
          <p:cNvSpPr/>
          <p:nvPr/>
        </p:nvSpPr>
        <p:spPr>
          <a:xfrm flipH="false" flipV="false" rot="0">
            <a:off x="347353" y="328652"/>
            <a:ext cx="1287545" cy="1135722"/>
          </a:xfrm>
          <a:custGeom>
            <a:avLst/>
            <a:gdLst/>
            <a:ahLst/>
            <a:cxnLst/>
            <a:rect r="r" b="b" t="t" l="l"/>
            <a:pathLst>
              <a:path h="1135722" w="1287545">
                <a:moveTo>
                  <a:pt x="0" y="0"/>
                </a:moveTo>
                <a:lnTo>
                  <a:pt x="1287545" y="0"/>
                </a:lnTo>
                <a:lnTo>
                  <a:pt x="1287545" y="1135722"/>
                </a:lnTo>
                <a:lnTo>
                  <a:pt x="0" y="1135722"/>
                </a:lnTo>
                <a:lnTo>
                  <a:pt x="0" y="0"/>
                </a:lnTo>
                <a:close/>
              </a:path>
            </a:pathLst>
          </a:custGeom>
          <a:blipFill>
            <a:blip r:embed="rId10"/>
            <a:stretch>
              <a:fillRect l="0" t="0" r="0" b="0"/>
            </a:stretch>
          </a:blipFill>
        </p:spPr>
      </p:sp>
      <p:sp>
        <p:nvSpPr>
          <p:cNvPr name="Freeform 21" id="21"/>
          <p:cNvSpPr/>
          <p:nvPr/>
        </p:nvSpPr>
        <p:spPr>
          <a:xfrm flipH="false" flipV="false" rot="0">
            <a:off x="16855452" y="8639077"/>
            <a:ext cx="1306453" cy="1306453"/>
          </a:xfrm>
          <a:custGeom>
            <a:avLst/>
            <a:gdLst/>
            <a:ahLst/>
            <a:cxnLst/>
            <a:rect r="r" b="b" t="t" l="l"/>
            <a:pathLst>
              <a:path h="1306453" w="1306453">
                <a:moveTo>
                  <a:pt x="0" y="0"/>
                </a:moveTo>
                <a:lnTo>
                  <a:pt x="1306453" y="0"/>
                </a:lnTo>
                <a:lnTo>
                  <a:pt x="1306453" y="1306454"/>
                </a:lnTo>
                <a:lnTo>
                  <a:pt x="0" y="1306454"/>
                </a:lnTo>
                <a:lnTo>
                  <a:pt x="0" y="0"/>
                </a:lnTo>
                <a:close/>
              </a:path>
            </a:pathLst>
          </a:custGeom>
          <a:blipFill>
            <a:blip r:embed="rId11"/>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1D2DB"/>
        </a:solidFill>
      </p:bgPr>
    </p:bg>
    <p:spTree>
      <p:nvGrpSpPr>
        <p:cNvPr id="1" name=""/>
        <p:cNvGrpSpPr/>
        <p:nvPr/>
      </p:nvGrpSpPr>
      <p:grpSpPr>
        <a:xfrm>
          <a:off x="0" y="0"/>
          <a:ext cx="0" cy="0"/>
          <a:chOff x="0" y="0"/>
          <a:chExt cx="0" cy="0"/>
        </a:xfrm>
      </p:grpSpPr>
      <p:grpSp>
        <p:nvGrpSpPr>
          <p:cNvPr name="Group 2" id="2"/>
          <p:cNvGrpSpPr/>
          <p:nvPr/>
        </p:nvGrpSpPr>
        <p:grpSpPr>
          <a:xfrm rot="0">
            <a:off x="2725388" y="1716698"/>
            <a:ext cx="1070406" cy="276506"/>
            <a:chOff x="0" y="0"/>
            <a:chExt cx="484642" cy="125192"/>
          </a:xfrm>
        </p:grpSpPr>
        <p:sp>
          <p:nvSpPr>
            <p:cNvPr name="Freeform 3" id="3"/>
            <p:cNvSpPr/>
            <p:nvPr/>
          </p:nvSpPr>
          <p:spPr>
            <a:xfrm flipH="false" flipV="false" rot="0">
              <a:off x="0" y="0"/>
              <a:ext cx="484642" cy="125192"/>
            </a:xfrm>
            <a:custGeom>
              <a:avLst/>
              <a:gdLst/>
              <a:ahLst/>
              <a:cxnLst/>
              <a:rect r="r" b="b" t="t" l="l"/>
              <a:pathLst>
                <a:path h="125192" w="484642">
                  <a:moveTo>
                    <a:pt x="62596" y="0"/>
                  </a:moveTo>
                  <a:lnTo>
                    <a:pt x="422046" y="0"/>
                  </a:lnTo>
                  <a:cubicBezTo>
                    <a:pt x="456617" y="0"/>
                    <a:pt x="484642" y="28025"/>
                    <a:pt x="484642" y="62596"/>
                  </a:cubicBezTo>
                  <a:lnTo>
                    <a:pt x="484642" y="62596"/>
                  </a:lnTo>
                  <a:cubicBezTo>
                    <a:pt x="484642" y="97167"/>
                    <a:pt x="456617" y="125192"/>
                    <a:pt x="422046" y="125192"/>
                  </a:cubicBezTo>
                  <a:lnTo>
                    <a:pt x="62596" y="125192"/>
                  </a:lnTo>
                  <a:cubicBezTo>
                    <a:pt x="28025" y="125192"/>
                    <a:pt x="0" y="97167"/>
                    <a:pt x="0" y="62596"/>
                  </a:cubicBezTo>
                  <a:lnTo>
                    <a:pt x="0" y="62596"/>
                  </a:lnTo>
                  <a:cubicBezTo>
                    <a:pt x="0" y="28025"/>
                    <a:pt x="28025" y="0"/>
                    <a:pt x="62596" y="0"/>
                  </a:cubicBezTo>
                  <a:close/>
                </a:path>
              </a:pathLst>
            </a:custGeom>
            <a:solidFill>
              <a:srgbClr val="15193E"/>
            </a:solidFill>
            <a:ln cap="sq">
              <a:noFill/>
              <a:prstDash val="solid"/>
              <a:miter/>
            </a:ln>
          </p:spPr>
        </p:sp>
        <p:sp>
          <p:nvSpPr>
            <p:cNvPr name="TextBox 4" id="4"/>
            <p:cNvSpPr txBox="true"/>
            <p:nvPr/>
          </p:nvSpPr>
          <p:spPr>
            <a:xfrm>
              <a:off x="0" y="-9525"/>
              <a:ext cx="484642" cy="134717"/>
            </a:xfrm>
            <a:prstGeom prst="rect">
              <a:avLst/>
            </a:prstGeom>
          </p:spPr>
          <p:txBody>
            <a:bodyPr anchor="ctr" rtlCol="false" tIns="31918" lIns="31918" bIns="31918" rIns="31918"/>
            <a:lstStyle/>
            <a:p>
              <a:pPr algn="ctr">
                <a:lnSpc>
                  <a:spcPts val="1381"/>
                </a:lnSpc>
              </a:pPr>
            </a:p>
          </p:txBody>
        </p:sp>
      </p:grpSp>
      <p:sp>
        <p:nvSpPr>
          <p:cNvPr name="Freeform 5" id="5"/>
          <p:cNvSpPr/>
          <p:nvPr/>
        </p:nvSpPr>
        <p:spPr>
          <a:xfrm flipH="false" flipV="false" rot="0">
            <a:off x="-844972" y="659463"/>
            <a:ext cx="18700137" cy="8491815"/>
          </a:xfrm>
          <a:custGeom>
            <a:avLst/>
            <a:gdLst/>
            <a:ahLst/>
            <a:cxnLst/>
            <a:rect r="r" b="b" t="t" l="l"/>
            <a:pathLst>
              <a:path h="8491815" w="18700137">
                <a:moveTo>
                  <a:pt x="0" y="0"/>
                </a:moveTo>
                <a:lnTo>
                  <a:pt x="18700136" y="0"/>
                </a:lnTo>
                <a:lnTo>
                  <a:pt x="18700136" y="8491815"/>
                </a:lnTo>
                <a:lnTo>
                  <a:pt x="0" y="8491815"/>
                </a:lnTo>
                <a:lnTo>
                  <a:pt x="0" y="0"/>
                </a:lnTo>
                <a:close/>
              </a:path>
            </a:pathLst>
          </a:custGeom>
          <a:blipFill>
            <a:blip r:embed="rId2">
              <a:extLst>
                <a:ext uri="{96DAC541-7B7A-43D3-8B79-37D633B846F1}">
                  <asvg:svgBlip xmlns:asvg="http://schemas.microsoft.com/office/drawing/2016/SVG/main" r:embed="rId3"/>
                </a:ext>
              </a:extLst>
            </a:blip>
            <a:stretch>
              <a:fillRect l="0" t="-120213" r="0" b="0"/>
            </a:stretch>
          </a:blipFill>
        </p:spPr>
      </p:sp>
      <p:grpSp>
        <p:nvGrpSpPr>
          <p:cNvPr name="Group 6" id="6"/>
          <p:cNvGrpSpPr/>
          <p:nvPr/>
        </p:nvGrpSpPr>
        <p:grpSpPr>
          <a:xfrm rot="0">
            <a:off x="586951" y="1235988"/>
            <a:ext cx="15958647" cy="7737392"/>
            <a:chOff x="0" y="0"/>
            <a:chExt cx="4203101" cy="2037832"/>
          </a:xfrm>
        </p:grpSpPr>
        <p:sp>
          <p:nvSpPr>
            <p:cNvPr name="Freeform 7" id="7"/>
            <p:cNvSpPr/>
            <p:nvPr/>
          </p:nvSpPr>
          <p:spPr>
            <a:xfrm flipH="false" flipV="false" rot="0">
              <a:off x="0" y="0"/>
              <a:ext cx="4203100" cy="2037832"/>
            </a:xfrm>
            <a:custGeom>
              <a:avLst/>
              <a:gdLst/>
              <a:ahLst/>
              <a:cxnLst/>
              <a:rect r="r" b="b" t="t" l="l"/>
              <a:pathLst>
                <a:path h="2037832" w="4203100">
                  <a:moveTo>
                    <a:pt x="15524" y="0"/>
                  </a:moveTo>
                  <a:lnTo>
                    <a:pt x="4187577" y="0"/>
                  </a:lnTo>
                  <a:cubicBezTo>
                    <a:pt x="4191694" y="0"/>
                    <a:pt x="4195642" y="1636"/>
                    <a:pt x="4198553" y="4547"/>
                  </a:cubicBezTo>
                  <a:cubicBezTo>
                    <a:pt x="4201465" y="7458"/>
                    <a:pt x="4203100" y="11407"/>
                    <a:pt x="4203100" y="15524"/>
                  </a:cubicBezTo>
                  <a:lnTo>
                    <a:pt x="4203100" y="2022308"/>
                  </a:lnTo>
                  <a:cubicBezTo>
                    <a:pt x="4203100" y="2030881"/>
                    <a:pt x="4196150" y="2037832"/>
                    <a:pt x="4187577" y="2037832"/>
                  </a:cubicBezTo>
                  <a:lnTo>
                    <a:pt x="15524" y="2037832"/>
                  </a:lnTo>
                  <a:cubicBezTo>
                    <a:pt x="6950" y="2037832"/>
                    <a:pt x="0" y="2030881"/>
                    <a:pt x="0" y="2022308"/>
                  </a:cubicBezTo>
                  <a:lnTo>
                    <a:pt x="0" y="15524"/>
                  </a:lnTo>
                  <a:cubicBezTo>
                    <a:pt x="0" y="6950"/>
                    <a:pt x="6950" y="0"/>
                    <a:pt x="15524" y="0"/>
                  </a:cubicBezTo>
                  <a:close/>
                </a:path>
              </a:pathLst>
            </a:custGeom>
            <a:solidFill>
              <a:srgbClr val="E4E5EC"/>
            </a:solidFill>
          </p:spPr>
        </p:sp>
        <p:sp>
          <p:nvSpPr>
            <p:cNvPr name="TextBox 8" id="8"/>
            <p:cNvSpPr txBox="true"/>
            <p:nvPr/>
          </p:nvSpPr>
          <p:spPr>
            <a:xfrm>
              <a:off x="0" y="-38100"/>
              <a:ext cx="4203101" cy="2075932"/>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51470" y="-757964"/>
            <a:ext cx="3655283" cy="2173232"/>
          </a:xfrm>
          <a:custGeom>
            <a:avLst/>
            <a:gdLst/>
            <a:ahLst/>
            <a:cxnLst/>
            <a:rect r="r" b="b" t="t" l="l"/>
            <a:pathLst>
              <a:path h="2173232" w="3655283">
                <a:moveTo>
                  <a:pt x="0" y="0"/>
                </a:moveTo>
                <a:lnTo>
                  <a:pt x="3655283" y="0"/>
                </a:lnTo>
                <a:lnTo>
                  <a:pt x="3655283" y="2173232"/>
                </a:lnTo>
                <a:lnTo>
                  <a:pt x="0" y="2173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94806" y="659463"/>
            <a:ext cx="3484317" cy="2071585"/>
          </a:xfrm>
          <a:custGeom>
            <a:avLst/>
            <a:gdLst/>
            <a:ahLst/>
            <a:cxnLst/>
            <a:rect r="r" b="b" t="t" l="l"/>
            <a:pathLst>
              <a:path h="2071585" w="3484317">
                <a:moveTo>
                  <a:pt x="0" y="0"/>
                </a:moveTo>
                <a:lnTo>
                  <a:pt x="3484317" y="0"/>
                </a:lnTo>
                <a:lnTo>
                  <a:pt x="3484317" y="2071585"/>
                </a:lnTo>
                <a:lnTo>
                  <a:pt x="0" y="2071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5113293" y="8973379"/>
            <a:ext cx="3484317" cy="2071585"/>
          </a:xfrm>
          <a:custGeom>
            <a:avLst/>
            <a:gdLst/>
            <a:ahLst/>
            <a:cxnLst/>
            <a:rect r="r" b="b" t="t" l="l"/>
            <a:pathLst>
              <a:path h="2071585" w="3484317">
                <a:moveTo>
                  <a:pt x="0" y="0"/>
                </a:moveTo>
                <a:lnTo>
                  <a:pt x="3484317" y="0"/>
                </a:lnTo>
                <a:lnTo>
                  <a:pt x="3484317" y="2071585"/>
                </a:lnTo>
                <a:lnTo>
                  <a:pt x="0" y="20715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6027523" y="7552462"/>
            <a:ext cx="3655283" cy="2173232"/>
          </a:xfrm>
          <a:custGeom>
            <a:avLst/>
            <a:gdLst/>
            <a:ahLst/>
            <a:cxnLst/>
            <a:rect r="r" b="b" t="t" l="l"/>
            <a:pathLst>
              <a:path h="2173232" w="3655283">
                <a:moveTo>
                  <a:pt x="0" y="0"/>
                </a:moveTo>
                <a:lnTo>
                  <a:pt x="3655283" y="0"/>
                </a:lnTo>
                <a:lnTo>
                  <a:pt x="3655283" y="2173231"/>
                </a:lnTo>
                <a:lnTo>
                  <a:pt x="0" y="2173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6060167" y="2048062"/>
            <a:ext cx="10225110" cy="6314006"/>
          </a:xfrm>
          <a:custGeom>
            <a:avLst/>
            <a:gdLst/>
            <a:ahLst/>
            <a:cxnLst/>
            <a:rect r="r" b="b" t="t" l="l"/>
            <a:pathLst>
              <a:path h="6314006" w="10225110">
                <a:moveTo>
                  <a:pt x="0" y="0"/>
                </a:moveTo>
                <a:lnTo>
                  <a:pt x="10225110" y="0"/>
                </a:lnTo>
                <a:lnTo>
                  <a:pt x="10225110" y="6314006"/>
                </a:lnTo>
                <a:lnTo>
                  <a:pt x="0" y="6314006"/>
                </a:lnTo>
                <a:lnTo>
                  <a:pt x="0" y="0"/>
                </a:lnTo>
                <a:close/>
              </a:path>
            </a:pathLst>
          </a:custGeom>
          <a:blipFill>
            <a:blip r:embed="rId8"/>
            <a:stretch>
              <a:fillRect l="0" t="0" r="0" b="0"/>
            </a:stretch>
          </a:blipFill>
        </p:spPr>
      </p:sp>
      <p:grpSp>
        <p:nvGrpSpPr>
          <p:cNvPr name="Group 14" id="14"/>
          <p:cNvGrpSpPr/>
          <p:nvPr/>
        </p:nvGrpSpPr>
        <p:grpSpPr>
          <a:xfrm rot="0">
            <a:off x="1925590" y="1793386"/>
            <a:ext cx="3740408" cy="6700228"/>
            <a:chOff x="0" y="0"/>
            <a:chExt cx="1114879" cy="1997093"/>
          </a:xfrm>
        </p:grpSpPr>
        <p:sp>
          <p:nvSpPr>
            <p:cNvPr name="Freeform 15" id="15"/>
            <p:cNvSpPr/>
            <p:nvPr/>
          </p:nvSpPr>
          <p:spPr>
            <a:xfrm flipH="false" flipV="false" rot="0">
              <a:off x="0" y="0"/>
              <a:ext cx="1114879" cy="1997093"/>
            </a:xfrm>
            <a:custGeom>
              <a:avLst/>
              <a:gdLst/>
              <a:ahLst/>
              <a:cxnLst/>
              <a:rect r="r" b="b" t="t" l="l"/>
              <a:pathLst>
                <a:path h="1997093" w="1114879">
                  <a:moveTo>
                    <a:pt x="45536" y="0"/>
                  </a:moveTo>
                  <a:lnTo>
                    <a:pt x="1069343" y="0"/>
                  </a:lnTo>
                  <a:cubicBezTo>
                    <a:pt x="1094492" y="0"/>
                    <a:pt x="1114879" y="20387"/>
                    <a:pt x="1114879" y="45536"/>
                  </a:cubicBezTo>
                  <a:lnTo>
                    <a:pt x="1114879" y="1951558"/>
                  </a:lnTo>
                  <a:cubicBezTo>
                    <a:pt x="1114879" y="1976706"/>
                    <a:pt x="1094492" y="1997093"/>
                    <a:pt x="1069343" y="1997093"/>
                  </a:cubicBezTo>
                  <a:lnTo>
                    <a:pt x="45536" y="1997093"/>
                  </a:lnTo>
                  <a:cubicBezTo>
                    <a:pt x="20387" y="1997093"/>
                    <a:pt x="0" y="1976706"/>
                    <a:pt x="0" y="1951558"/>
                  </a:cubicBezTo>
                  <a:lnTo>
                    <a:pt x="0" y="45536"/>
                  </a:lnTo>
                  <a:cubicBezTo>
                    <a:pt x="0" y="20387"/>
                    <a:pt x="20387" y="0"/>
                    <a:pt x="45536" y="0"/>
                  </a:cubicBezTo>
                  <a:close/>
                </a:path>
              </a:pathLst>
            </a:custGeom>
            <a:solidFill>
              <a:srgbClr val="F0F2FD"/>
            </a:solidFill>
          </p:spPr>
        </p:sp>
        <p:sp>
          <p:nvSpPr>
            <p:cNvPr name="TextBox 16" id="16"/>
            <p:cNvSpPr txBox="true"/>
            <p:nvPr/>
          </p:nvSpPr>
          <p:spPr>
            <a:xfrm>
              <a:off x="0" y="-38100"/>
              <a:ext cx="1114879" cy="2035193"/>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2089511" y="2195995"/>
            <a:ext cx="9235163" cy="535053"/>
          </a:xfrm>
          <a:prstGeom prst="rect">
            <a:avLst/>
          </a:prstGeom>
        </p:spPr>
        <p:txBody>
          <a:bodyPr anchor="t" rtlCol="false" tIns="0" lIns="0" bIns="0" rIns="0">
            <a:spAutoFit/>
          </a:bodyPr>
          <a:lstStyle/>
          <a:p>
            <a:pPr algn="l">
              <a:lnSpc>
                <a:spcPts val="3572"/>
              </a:lnSpc>
            </a:pPr>
            <a:r>
              <a:rPr lang="en-US" sz="3800" b="true">
                <a:solidFill>
                  <a:srgbClr val="15193E"/>
                </a:solidFill>
                <a:latin typeface="Codec Pro Ultra-Bold"/>
                <a:ea typeface="Codec Pro Ultra-Bold"/>
                <a:cs typeface="Codec Pro Ultra-Bold"/>
                <a:sym typeface="Codec Pro Ultra-Bold"/>
              </a:rPr>
              <a:t>MODO DE USO:</a:t>
            </a:r>
          </a:p>
        </p:txBody>
      </p:sp>
      <p:sp>
        <p:nvSpPr>
          <p:cNvPr name="TextBox 18" id="18"/>
          <p:cNvSpPr txBox="true"/>
          <p:nvPr/>
        </p:nvSpPr>
        <p:spPr>
          <a:xfrm rot="0">
            <a:off x="2089511" y="3035848"/>
            <a:ext cx="3284301" cy="3810000"/>
          </a:xfrm>
          <a:prstGeom prst="rect">
            <a:avLst/>
          </a:prstGeom>
        </p:spPr>
        <p:txBody>
          <a:bodyPr anchor="t" rtlCol="false" tIns="0" lIns="0" bIns="0" rIns="0">
            <a:spAutoFit/>
          </a:bodyPr>
          <a:lstStyle/>
          <a:p>
            <a:pPr algn="l">
              <a:lnSpc>
                <a:spcPts val="3017"/>
              </a:lnSpc>
            </a:pPr>
            <a:r>
              <a:rPr lang="en-US" sz="2514">
                <a:solidFill>
                  <a:srgbClr val="15193E"/>
                </a:solidFill>
                <a:latin typeface="Lexend Deca"/>
                <a:ea typeface="Lexend Deca"/>
                <a:cs typeface="Lexend Deca"/>
                <a:sym typeface="Lexend Deca"/>
              </a:rPr>
              <a:t>A su vez tendrá la capacidad de seleccionar la opción “Personalizado” la cual le permitirá ajustar los parámetros de una manera totalmente personalizada a gusto y preferencia.</a:t>
            </a:r>
          </a:p>
        </p:txBody>
      </p:sp>
      <p:sp>
        <p:nvSpPr>
          <p:cNvPr name="Freeform 19" id="19"/>
          <p:cNvSpPr/>
          <p:nvPr/>
        </p:nvSpPr>
        <p:spPr>
          <a:xfrm flipH="false" flipV="false" rot="0">
            <a:off x="5822543" y="785125"/>
            <a:ext cx="5005033" cy="1069826"/>
          </a:xfrm>
          <a:custGeom>
            <a:avLst/>
            <a:gdLst/>
            <a:ahLst/>
            <a:cxnLst/>
            <a:rect r="r" b="b" t="t" l="l"/>
            <a:pathLst>
              <a:path h="1069826" w="5005033">
                <a:moveTo>
                  <a:pt x="0" y="0"/>
                </a:moveTo>
                <a:lnTo>
                  <a:pt x="5005033" y="0"/>
                </a:lnTo>
                <a:lnTo>
                  <a:pt x="5005033" y="1069826"/>
                </a:lnTo>
                <a:lnTo>
                  <a:pt x="0" y="1069826"/>
                </a:lnTo>
                <a:lnTo>
                  <a:pt x="0" y="0"/>
                </a:lnTo>
                <a:close/>
              </a:path>
            </a:pathLst>
          </a:custGeom>
          <a:blipFill>
            <a:blip r:embed="rId9"/>
            <a:stretch>
              <a:fillRect l="0" t="0" r="0" b="0"/>
            </a:stretch>
          </a:blipFill>
        </p:spPr>
      </p:sp>
      <p:sp>
        <p:nvSpPr>
          <p:cNvPr name="Freeform 20" id="20"/>
          <p:cNvSpPr/>
          <p:nvPr/>
        </p:nvSpPr>
        <p:spPr>
          <a:xfrm flipH="false" flipV="false" rot="0">
            <a:off x="347353" y="328652"/>
            <a:ext cx="1287545" cy="1135722"/>
          </a:xfrm>
          <a:custGeom>
            <a:avLst/>
            <a:gdLst/>
            <a:ahLst/>
            <a:cxnLst/>
            <a:rect r="r" b="b" t="t" l="l"/>
            <a:pathLst>
              <a:path h="1135722" w="1287545">
                <a:moveTo>
                  <a:pt x="0" y="0"/>
                </a:moveTo>
                <a:lnTo>
                  <a:pt x="1287545" y="0"/>
                </a:lnTo>
                <a:lnTo>
                  <a:pt x="1287545" y="1135722"/>
                </a:lnTo>
                <a:lnTo>
                  <a:pt x="0" y="1135722"/>
                </a:lnTo>
                <a:lnTo>
                  <a:pt x="0" y="0"/>
                </a:lnTo>
                <a:close/>
              </a:path>
            </a:pathLst>
          </a:custGeom>
          <a:blipFill>
            <a:blip r:embed="rId10"/>
            <a:stretch>
              <a:fillRect l="0" t="0" r="0" b="0"/>
            </a:stretch>
          </a:blipFill>
        </p:spPr>
      </p:sp>
      <p:sp>
        <p:nvSpPr>
          <p:cNvPr name="Freeform 21" id="21"/>
          <p:cNvSpPr/>
          <p:nvPr/>
        </p:nvSpPr>
        <p:spPr>
          <a:xfrm flipH="false" flipV="false" rot="0">
            <a:off x="16855452" y="8639077"/>
            <a:ext cx="1306453" cy="1306453"/>
          </a:xfrm>
          <a:custGeom>
            <a:avLst/>
            <a:gdLst/>
            <a:ahLst/>
            <a:cxnLst/>
            <a:rect r="r" b="b" t="t" l="l"/>
            <a:pathLst>
              <a:path h="1306453" w="1306453">
                <a:moveTo>
                  <a:pt x="0" y="0"/>
                </a:moveTo>
                <a:lnTo>
                  <a:pt x="1306453" y="0"/>
                </a:lnTo>
                <a:lnTo>
                  <a:pt x="1306453" y="1306454"/>
                </a:lnTo>
                <a:lnTo>
                  <a:pt x="0" y="1306454"/>
                </a:lnTo>
                <a:lnTo>
                  <a:pt x="0" y="0"/>
                </a:lnTo>
                <a:close/>
              </a:path>
            </a:pathLst>
          </a:custGeom>
          <a:blipFill>
            <a:blip r:embed="rId11"/>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1D2DB"/>
        </a:solidFill>
      </p:bgPr>
    </p:bg>
    <p:spTree>
      <p:nvGrpSpPr>
        <p:cNvPr id="1" name=""/>
        <p:cNvGrpSpPr/>
        <p:nvPr/>
      </p:nvGrpSpPr>
      <p:grpSpPr>
        <a:xfrm>
          <a:off x="0" y="0"/>
          <a:ext cx="0" cy="0"/>
          <a:chOff x="0" y="0"/>
          <a:chExt cx="0" cy="0"/>
        </a:xfrm>
      </p:grpSpPr>
      <p:grpSp>
        <p:nvGrpSpPr>
          <p:cNvPr name="Group 2" id="2"/>
          <p:cNvGrpSpPr/>
          <p:nvPr/>
        </p:nvGrpSpPr>
        <p:grpSpPr>
          <a:xfrm rot="0">
            <a:off x="2725388" y="1716698"/>
            <a:ext cx="1070406" cy="276506"/>
            <a:chOff x="0" y="0"/>
            <a:chExt cx="484642" cy="125192"/>
          </a:xfrm>
        </p:grpSpPr>
        <p:sp>
          <p:nvSpPr>
            <p:cNvPr name="Freeform 3" id="3"/>
            <p:cNvSpPr/>
            <p:nvPr/>
          </p:nvSpPr>
          <p:spPr>
            <a:xfrm flipH="false" flipV="false" rot="0">
              <a:off x="0" y="0"/>
              <a:ext cx="484642" cy="125192"/>
            </a:xfrm>
            <a:custGeom>
              <a:avLst/>
              <a:gdLst/>
              <a:ahLst/>
              <a:cxnLst/>
              <a:rect r="r" b="b" t="t" l="l"/>
              <a:pathLst>
                <a:path h="125192" w="484642">
                  <a:moveTo>
                    <a:pt x="62596" y="0"/>
                  </a:moveTo>
                  <a:lnTo>
                    <a:pt x="422046" y="0"/>
                  </a:lnTo>
                  <a:cubicBezTo>
                    <a:pt x="456617" y="0"/>
                    <a:pt x="484642" y="28025"/>
                    <a:pt x="484642" y="62596"/>
                  </a:cubicBezTo>
                  <a:lnTo>
                    <a:pt x="484642" y="62596"/>
                  </a:lnTo>
                  <a:cubicBezTo>
                    <a:pt x="484642" y="97167"/>
                    <a:pt x="456617" y="125192"/>
                    <a:pt x="422046" y="125192"/>
                  </a:cubicBezTo>
                  <a:lnTo>
                    <a:pt x="62596" y="125192"/>
                  </a:lnTo>
                  <a:cubicBezTo>
                    <a:pt x="28025" y="125192"/>
                    <a:pt x="0" y="97167"/>
                    <a:pt x="0" y="62596"/>
                  </a:cubicBezTo>
                  <a:lnTo>
                    <a:pt x="0" y="62596"/>
                  </a:lnTo>
                  <a:cubicBezTo>
                    <a:pt x="0" y="28025"/>
                    <a:pt x="28025" y="0"/>
                    <a:pt x="62596" y="0"/>
                  </a:cubicBezTo>
                  <a:close/>
                </a:path>
              </a:pathLst>
            </a:custGeom>
            <a:solidFill>
              <a:srgbClr val="15193E"/>
            </a:solidFill>
            <a:ln cap="sq">
              <a:noFill/>
              <a:prstDash val="solid"/>
              <a:miter/>
            </a:ln>
          </p:spPr>
        </p:sp>
        <p:sp>
          <p:nvSpPr>
            <p:cNvPr name="TextBox 4" id="4"/>
            <p:cNvSpPr txBox="true"/>
            <p:nvPr/>
          </p:nvSpPr>
          <p:spPr>
            <a:xfrm>
              <a:off x="0" y="-9525"/>
              <a:ext cx="484642" cy="134717"/>
            </a:xfrm>
            <a:prstGeom prst="rect">
              <a:avLst/>
            </a:prstGeom>
          </p:spPr>
          <p:txBody>
            <a:bodyPr anchor="ctr" rtlCol="false" tIns="31918" lIns="31918" bIns="31918" rIns="31918"/>
            <a:lstStyle/>
            <a:p>
              <a:pPr algn="ctr">
                <a:lnSpc>
                  <a:spcPts val="1381"/>
                </a:lnSpc>
              </a:pPr>
            </a:p>
          </p:txBody>
        </p:sp>
      </p:grpSp>
      <p:sp>
        <p:nvSpPr>
          <p:cNvPr name="Freeform 5" id="5"/>
          <p:cNvSpPr/>
          <p:nvPr/>
        </p:nvSpPr>
        <p:spPr>
          <a:xfrm flipH="false" flipV="false" rot="0">
            <a:off x="-844972" y="659463"/>
            <a:ext cx="18700137" cy="8491815"/>
          </a:xfrm>
          <a:custGeom>
            <a:avLst/>
            <a:gdLst/>
            <a:ahLst/>
            <a:cxnLst/>
            <a:rect r="r" b="b" t="t" l="l"/>
            <a:pathLst>
              <a:path h="8491815" w="18700137">
                <a:moveTo>
                  <a:pt x="0" y="0"/>
                </a:moveTo>
                <a:lnTo>
                  <a:pt x="18700136" y="0"/>
                </a:lnTo>
                <a:lnTo>
                  <a:pt x="18700136" y="8491815"/>
                </a:lnTo>
                <a:lnTo>
                  <a:pt x="0" y="8491815"/>
                </a:lnTo>
                <a:lnTo>
                  <a:pt x="0" y="0"/>
                </a:lnTo>
                <a:close/>
              </a:path>
            </a:pathLst>
          </a:custGeom>
          <a:blipFill>
            <a:blip r:embed="rId2">
              <a:extLst>
                <a:ext uri="{96DAC541-7B7A-43D3-8B79-37D633B846F1}">
                  <asvg:svgBlip xmlns:asvg="http://schemas.microsoft.com/office/drawing/2016/SVG/main" r:embed="rId3"/>
                </a:ext>
              </a:extLst>
            </a:blip>
            <a:stretch>
              <a:fillRect l="0" t="-120213" r="0" b="0"/>
            </a:stretch>
          </a:blipFill>
        </p:spPr>
      </p:sp>
      <p:grpSp>
        <p:nvGrpSpPr>
          <p:cNvPr name="Group 6" id="6"/>
          <p:cNvGrpSpPr/>
          <p:nvPr/>
        </p:nvGrpSpPr>
        <p:grpSpPr>
          <a:xfrm rot="0">
            <a:off x="586951" y="1235988"/>
            <a:ext cx="15958647" cy="7737392"/>
            <a:chOff x="0" y="0"/>
            <a:chExt cx="4203101" cy="2037832"/>
          </a:xfrm>
        </p:grpSpPr>
        <p:sp>
          <p:nvSpPr>
            <p:cNvPr name="Freeform 7" id="7"/>
            <p:cNvSpPr/>
            <p:nvPr/>
          </p:nvSpPr>
          <p:spPr>
            <a:xfrm flipH="false" flipV="false" rot="0">
              <a:off x="0" y="0"/>
              <a:ext cx="4203100" cy="2037832"/>
            </a:xfrm>
            <a:custGeom>
              <a:avLst/>
              <a:gdLst/>
              <a:ahLst/>
              <a:cxnLst/>
              <a:rect r="r" b="b" t="t" l="l"/>
              <a:pathLst>
                <a:path h="2037832" w="4203100">
                  <a:moveTo>
                    <a:pt x="15524" y="0"/>
                  </a:moveTo>
                  <a:lnTo>
                    <a:pt x="4187577" y="0"/>
                  </a:lnTo>
                  <a:cubicBezTo>
                    <a:pt x="4191694" y="0"/>
                    <a:pt x="4195642" y="1636"/>
                    <a:pt x="4198553" y="4547"/>
                  </a:cubicBezTo>
                  <a:cubicBezTo>
                    <a:pt x="4201465" y="7458"/>
                    <a:pt x="4203100" y="11407"/>
                    <a:pt x="4203100" y="15524"/>
                  </a:cubicBezTo>
                  <a:lnTo>
                    <a:pt x="4203100" y="2022308"/>
                  </a:lnTo>
                  <a:cubicBezTo>
                    <a:pt x="4203100" y="2030881"/>
                    <a:pt x="4196150" y="2037832"/>
                    <a:pt x="4187577" y="2037832"/>
                  </a:cubicBezTo>
                  <a:lnTo>
                    <a:pt x="15524" y="2037832"/>
                  </a:lnTo>
                  <a:cubicBezTo>
                    <a:pt x="6950" y="2037832"/>
                    <a:pt x="0" y="2030881"/>
                    <a:pt x="0" y="2022308"/>
                  </a:cubicBezTo>
                  <a:lnTo>
                    <a:pt x="0" y="15524"/>
                  </a:lnTo>
                  <a:cubicBezTo>
                    <a:pt x="0" y="6950"/>
                    <a:pt x="6950" y="0"/>
                    <a:pt x="15524" y="0"/>
                  </a:cubicBezTo>
                  <a:close/>
                </a:path>
              </a:pathLst>
            </a:custGeom>
            <a:solidFill>
              <a:srgbClr val="E4E5EC"/>
            </a:solidFill>
          </p:spPr>
        </p:sp>
        <p:sp>
          <p:nvSpPr>
            <p:cNvPr name="TextBox 8" id="8"/>
            <p:cNvSpPr txBox="true"/>
            <p:nvPr/>
          </p:nvSpPr>
          <p:spPr>
            <a:xfrm>
              <a:off x="0" y="-38100"/>
              <a:ext cx="4203101" cy="2075932"/>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51470" y="-757964"/>
            <a:ext cx="3655283" cy="2173232"/>
          </a:xfrm>
          <a:custGeom>
            <a:avLst/>
            <a:gdLst/>
            <a:ahLst/>
            <a:cxnLst/>
            <a:rect r="r" b="b" t="t" l="l"/>
            <a:pathLst>
              <a:path h="2173232" w="3655283">
                <a:moveTo>
                  <a:pt x="0" y="0"/>
                </a:moveTo>
                <a:lnTo>
                  <a:pt x="3655283" y="0"/>
                </a:lnTo>
                <a:lnTo>
                  <a:pt x="3655283" y="2173232"/>
                </a:lnTo>
                <a:lnTo>
                  <a:pt x="0" y="21732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94806" y="659463"/>
            <a:ext cx="3484317" cy="2071585"/>
          </a:xfrm>
          <a:custGeom>
            <a:avLst/>
            <a:gdLst/>
            <a:ahLst/>
            <a:cxnLst/>
            <a:rect r="r" b="b" t="t" l="l"/>
            <a:pathLst>
              <a:path h="2071585" w="3484317">
                <a:moveTo>
                  <a:pt x="0" y="0"/>
                </a:moveTo>
                <a:lnTo>
                  <a:pt x="3484317" y="0"/>
                </a:lnTo>
                <a:lnTo>
                  <a:pt x="3484317" y="2071585"/>
                </a:lnTo>
                <a:lnTo>
                  <a:pt x="0" y="2071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5113293" y="8973379"/>
            <a:ext cx="3484317" cy="2071585"/>
          </a:xfrm>
          <a:custGeom>
            <a:avLst/>
            <a:gdLst/>
            <a:ahLst/>
            <a:cxnLst/>
            <a:rect r="r" b="b" t="t" l="l"/>
            <a:pathLst>
              <a:path h="2071585" w="3484317">
                <a:moveTo>
                  <a:pt x="0" y="0"/>
                </a:moveTo>
                <a:lnTo>
                  <a:pt x="3484317" y="0"/>
                </a:lnTo>
                <a:lnTo>
                  <a:pt x="3484317" y="2071585"/>
                </a:lnTo>
                <a:lnTo>
                  <a:pt x="0" y="20715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6027523" y="7552462"/>
            <a:ext cx="3655283" cy="2173232"/>
          </a:xfrm>
          <a:custGeom>
            <a:avLst/>
            <a:gdLst/>
            <a:ahLst/>
            <a:cxnLst/>
            <a:rect r="r" b="b" t="t" l="l"/>
            <a:pathLst>
              <a:path h="2173232" w="3655283">
                <a:moveTo>
                  <a:pt x="0" y="0"/>
                </a:moveTo>
                <a:lnTo>
                  <a:pt x="3655283" y="0"/>
                </a:lnTo>
                <a:lnTo>
                  <a:pt x="3655283" y="2173231"/>
                </a:lnTo>
                <a:lnTo>
                  <a:pt x="0" y="21732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5881197" y="1873886"/>
            <a:ext cx="10506657" cy="6461594"/>
          </a:xfrm>
          <a:custGeom>
            <a:avLst/>
            <a:gdLst/>
            <a:ahLst/>
            <a:cxnLst/>
            <a:rect r="r" b="b" t="t" l="l"/>
            <a:pathLst>
              <a:path h="6461594" w="10506657">
                <a:moveTo>
                  <a:pt x="0" y="0"/>
                </a:moveTo>
                <a:lnTo>
                  <a:pt x="10506657" y="0"/>
                </a:lnTo>
                <a:lnTo>
                  <a:pt x="10506657" y="6461594"/>
                </a:lnTo>
                <a:lnTo>
                  <a:pt x="0" y="6461594"/>
                </a:lnTo>
                <a:lnTo>
                  <a:pt x="0" y="0"/>
                </a:lnTo>
                <a:close/>
              </a:path>
            </a:pathLst>
          </a:custGeom>
          <a:blipFill>
            <a:blip r:embed="rId8"/>
            <a:stretch>
              <a:fillRect l="0" t="0" r="0" b="0"/>
            </a:stretch>
          </a:blipFill>
        </p:spPr>
      </p:sp>
      <p:grpSp>
        <p:nvGrpSpPr>
          <p:cNvPr name="Group 14" id="14"/>
          <p:cNvGrpSpPr/>
          <p:nvPr/>
        </p:nvGrpSpPr>
        <p:grpSpPr>
          <a:xfrm rot="0">
            <a:off x="1925590" y="1695255"/>
            <a:ext cx="3740408" cy="6700228"/>
            <a:chOff x="0" y="0"/>
            <a:chExt cx="1114879" cy="1997093"/>
          </a:xfrm>
        </p:grpSpPr>
        <p:sp>
          <p:nvSpPr>
            <p:cNvPr name="Freeform 15" id="15"/>
            <p:cNvSpPr/>
            <p:nvPr/>
          </p:nvSpPr>
          <p:spPr>
            <a:xfrm flipH="false" flipV="false" rot="0">
              <a:off x="0" y="0"/>
              <a:ext cx="1114879" cy="1997093"/>
            </a:xfrm>
            <a:custGeom>
              <a:avLst/>
              <a:gdLst/>
              <a:ahLst/>
              <a:cxnLst/>
              <a:rect r="r" b="b" t="t" l="l"/>
              <a:pathLst>
                <a:path h="1997093" w="1114879">
                  <a:moveTo>
                    <a:pt x="45536" y="0"/>
                  </a:moveTo>
                  <a:lnTo>
                    <a:pt x="1069343" y="0"/>
                  </a:lnTo>
                  <a:cubicBezTo>
                    <a:pt x="1094492" y="0"/>
                    <a:pt x="1114879" y="20387"/>
                    <a:pt x="1114879" y="45536"/>
                  </a:cubicBezTo>
                  <a:lnTo>
                    <a:pt x="1114879" y="1951558"/>
                  </a:lnTo>
                  <a:cubicBezTo>
                    <a:pt x="1114879" y="1976706"/>
                    <a:pt x="1094492" y="1997093"/>
                    <a:pt x="1069343" y="1997093"/>
                  </a:cubicBezTo>
                  <a:lnTo>
                    <a:pt x="45536" y="1997093"/>
                  </a:lnTo>
                  <a:cubicBezTo>
                    <a:pt x="20387" y="1997093"/>
                    <a:pt x="0" y="1976706"/>
                    <a:pt x="0" y="1951558"/>
                  </a:cubicBezTo>
                  <a:lnTo>
                    <a:pt x="0" y="45536"/>
                  </a:lnTo>
                  <a:cubicBezTo>
                    <a:pt x="0" y="20387"/>
                    <a:pt x="20387" y="0"/>
                    <a:pt x="45536" y="0"/>
                  </a:cubicBezTo>
                  <a:close/>
                </a:path>
              </a:pathLst>
            </a:custGeom>
            <a:solidFill>
              <a:srgbClr val="F0F2FD"/>
            </a:solidFill>
          </p:spPr>
        </p:sp>
        <p:sp>
          <p:nvSpPr>
            <p:cNvPr name="TextBox 16" id="16"/>
            <p:cNvSpPr txBox="true"/>
            <p:nvPr/>
          </p:nvSpPr>
          <p:spPr>
            <a:xfrm>
              <a:off x="0" y="-38100"/>
              <a:ext cx="1114879" cy="2035193"/>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2089511" y="2195995"/>
            <a:ext cx="9235163" cy="535053"/>
          </a:xfrm>
          <a:prstGeom prst="rect">
            <a:avLst/>
          </a:prstGeom>
        </p:spPr>
        <p:txBody>
          <a:bodyPr anchor="t" rtlCol="false" tIns="0" lIns="0" bIns="0" rIns="0">
            <a:spAutoFit/>
          </a:bodyPr>
          <a:lstStyle/>
          <a:p>
            <a:pPr algn="l">
              <a:lnSpc>
                <a:spcPts val="3572"/>
              </a:lnSpc>
            </a:pPr>
            <a:r>
              <a:rPr lang="en-US" sz="3800" b="true">
                <a:solidFill>
                  <a:srgbClr val="15193E"/>
                </a:solidFill>
                <a:latin typeface="Codec Pro Ultra-Bold"/>
                <a:ea typeface="Codec Pro Ultra-Bold"/>
                <a:cs typeface="Codec Pro Ultra-Bold"/>
                <a:sym typeface="Codec Pro Ultra-Bold"/>
              </a:rPr>
              <a:t>MODO DE USO:</a:t>
            </a:r>
          </a:p>
        </p:txBody>
      </p:sp>
      <p:sp>
        <p:nvSpPr>
          <p:cNvPr name="TextBox 18" id="18"/>
          <p:cNvSpPr txBox="true"/>
          <p:nvPr/>
        </p:nvSpPr>
        <p:spPr>
          <a:xfrm rot="0">
            <a:off x="2089511" y="3035848"/>
            <a:ext cx="3284301" cy="5334000"/>
          </a:xfrm>
          <a:prstGeom prst="rect">
            <a:avLst/>
          </a:prstGeom>
        </p:spPr>
        <p:txBody>
          <a:bodyPr anchor="t" rtlCol="false" tIns="0" lIns="0" bIns="0" rIns="0">
            <a:spAutoFit/>
          </a:bodyPr>
          <a:lstStyle/>
          <a:p>
            <a:pPr algn="l">
              <a:lnSpc>
                <a:spcPts val="3017"/>
              </a:lnSpc>
            </a:pPr>
            <a:r>
              <a:rPr lang="en-US" sz="2514">
                <a:solidFill>
                  <a:srgbClr val="15193E"/>
                </a:solidFill>
                <a:latin typeface="Lexend Deca"/>
                <a:ea typeface="Lexend Deca"/>
                <a:cs typeface="Lexend Deca"/>
                <a:sym typeface="Lexend Deca"/>
              </a:rPr>
              <a:t>Al activar el modo “Personalizado” se habilitará la opción de adicionales para agregar. </a:t>
            </a:r>
          </a:p>
          <a:p>
            <a:pPr algn="l">
              <a:lnSpc>
                <a:spcPts val="3017"/>
              </a:lnSpc>
            </a:pPr>
            <a:r>
              <a:rPr lang="en-US" sz="2514">
                <a:solidFill>
                  <a:srgbClr val="15193E"/>
                </a:solidFill>
                <a:latin typeface="Lexend Deca"/>
                <a:ea typeface="Lexend Deca"/>
                <a:cs typeface="Lexend Deca"/>
                <a:sym typeface="Lexend Deca"/>
              </a:rPr>
              <a:t>Terminada la sección de del plan, si presionamos la opción de “Generar recibo” podremos generar un recibo provisorio de nuestra futura factura.</a:t>
            </a:r>
          </a:p>
        </p:txBody>
      </p:sp>
      <p:sp>
        <p:nvSpPr>
          <p:cNvPr name="Freeform 19" id="19"/>
          <p:cNvSpPr/>
          <p:nvPr/>
        </p:nvSpPr>
        <p:spPr>
          <a:xfrm flipH="false" flipV="false" rot="0">
            <a:off x="5822543" y="785125"/>
            <a:ext cx="5005033" cy="1069826"/>
          </a:xfrm>
          <a:custGeom>
            <a:avLst/>
            <a:gdLst/>
            <a:ahLst/>
            <a:cxnLst/>
            <a:rect r="r" b="b" t="t" l="l"/>
            <a:pathLst>
              <a:path h="1069826" w="5005033">
                <a:moveTo>
                  <a:pt x="0" y="0"/>
                </a:moveTo>
                <a:lnTo>
                  <a:pt x="5005033" y="0"/>
                </a:lnTo>
                <a:lnTo>
                  <a:pt x="5005033" y="1069826"/>
                </a:lnTo>
                <a:lnTo>
                  <a:pt x="0" y="1069826"/>
                </a:lnTo>
                <a:lnTo>
                  <a:pt x="0" y="0"/>
                </a:lnTo>
                <a:close/>
              </a:path>
            </a:pathLst>
          </a:custGeom>
          <a:blipFill>
            <a:blip r:embed="rId9"/>
            <a:stretch>
              <a:fillRect l="0" t="0" r="0" b="0"/>
            </a:stretch>
          </a:blipFill>
        </p:spPr>
      </p:sp>
      <p:sp>
        <p:nvSpPr>
          <p:cNvPr name="Freeform 20" id="20"/>
          <p:cNvSpPr/>
          <p:nvPr/>
        </p:nvSpPr>
        <p:spPr>
          <a:xfrm flipH="false" flipV="false" rot="0">
            <a:off x="347353" y="328652"/>
            <a:ext cx="1287545" cy="1135722"/>
          </a:xfrm>
          <a:custGeom>
            <a:avLst/>
            <a:gdLst/>
            <a:ahLst/>
            <a:cxnLst/>
            <a:rect r="r" b="b" t="t" l="l"/>
            <a:pathLst>
              <a:path h="1135722" w="1287545">
                <a:moveTo>
                  <a:pt x="0" y="0"/>
                </a:moveTo>
                <a:lnTo>
                  <a:pt x="1287545" y="0"/>
                </a:lnTo>
                <a:lnTo>
                  <a:pt x="1287545" y="1135722"/>
                </a:lnTo>
                <a:lnTo>
                  <a:pt x="0" y="1135722"/>
                </a:lnTo>
                <a:lnTo>
                  <a:pt x="0" y="0"/>
                </a:lnTo>
                <a:close/>
              </a:path>
            </a:pathLst>
          </a:custGeom>
          <a:blipFill>
            <a:blip r:embed="rId10"/>
            <a:stretch>
              <a:fillRect l="0" t="0" r="0" b="0"/>
            </a:stretch>
          </a:blipFill>
        </p:spPr>
      </p:sp>
      <p:sp>
        <p:nvSpPr>
          <p:cNvPr name="Freeform 21" id="21"/>
          <p:cNvSpPr/>
          <p:nvPr/>
        </p:nvSpPr>
        <p:spPr>
          <a:xfrm flipH="false" flipV="false" rot="0">
            <a:off x="16855452" y="8639077"/>
            <a:ext cx="1306453" cy="1306453"/>
          </a:xfrm>
          <a:custGeom>
            <a:avLst/>
            <a:gdLst/>
            <a:ahLst/>
            <a:cxnLst/>
            <a:rect r="r" b="b" t="t" l="l"/>
            <a:pathLst>
              <a:path h="1306453" w="1306453">
                <a:moveTo>
                  <a:pt x="0" y="0"/>
                </a:moveTo>
                <a:lnTo>
                  <a:pt x="1306453" y="0"/>
                </a:lnTo>
                <a:lnTo>
                  <a:pt x="1306453" y="1306454"/>
                </a:lnTo>
                <a:lnTo>
                  <a:pt x="0" y="1306454"/>
                </a:lnTo>
                <a:lnTo>
                  <a:pt x="0" y="0"/>
                </a:lnTo>
                <a:close/>
              </a:path>
            </a:pathLst>
          </a:custGeom>
          <a:blipFill>
            <a:blip r:embed="rId11"/>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DAGXhz8bSz0</dc:identifier>
  <dcterms:modified xsi:type="dcterms:W3CDTF">2011-08-01T06:04:30Z</dcterms:modified>
  <cp:revision>1</cp:revision>
  <dc:title>Presentación Proyecto de Negocios Moderno Azul</dc:title>
</cp:coreProperties>
</file>